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8" r:id="rId12"/>
    <p:sldId id="269" r:id="rId13"/>
    <p:sldId id="271" r:id="rId14"/>
    <p:sldId id="267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00"/>
    <a:srgbClr val="008000"/>
    <a:srgbClr val="A1554D"/>
    <a:srgbClr val="FF0000"/>
    <a:srgbClr val="660066"/>
    <a:srgbClr val="0033CC"/>
    <a:srgbClr val="FF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ED7CD-1623-44FB-B485-41277873A398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5EFEB1B-B7BF-4B1C-83DD-BA3F24AE055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400" b="1" i="1" dirty="0" smtClean="0"/>
            <a:t>Навчання на високому рівні складності</a:t>
          </a:r>
          <a:endParaRPr lang="uk-UA" sz="2400" b="1" i="1" dirty="0"/>
        </a:p>
      </dgm:t>
    </dgm:pt>
    <dgm:pt modelId="{D03A937E-95AC-4390-9228-EA85CEF84A88}" type="parTrans" cxnId="{B9E8A434-2191-4A2E-BB30-59396412E452}">
      <dgm:prSet/>
      <dgm:spPr/>
      <dgm:t>
        <a:bodyPr/>
        <a:lstStyle/>
        <a:p>
          <a:endParaRPr lang="uk-UA"/>
        </a:p>
      </dgm:t>
    </dgm:pt>
    <dgm:pt modelId="{127DF2C0-6FF8-4CCA-A152-E86D3D30214D}" type="sibTrans" cxnId="{B9E8A434-2191-4A2E-BB30-59396412E452}">
      <dgm:prSet/>
      <dgm:spPr/>
      <dgm:t>
        <a:bodyPr/>
        <a:lstStyle/>
        <a:p>
          <a:endParaRPr lang="uk-UA"/>
        </a:p>
      </dgm:t>
    </dgm:pt>
    <dgm:pt modelId="{15A4A9C2-728E-4552-9ABD-4E8A10A51A2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400" b="1" i="1" dirty="0" smtClean="0"/>
            <a:t>Провідної ролі теоретичних знань</a:t>
          </a:r>
          <a:endParaRPr lang="uk-UA" sz="2400" b="1" i="1" dirty="0"/>
        </a:p>
      </dgm:t>
    </dgm:pt>
    <dgm:pt modelId="{9F0A5E03-A9D3-4971-8715-4A8FFB02B3EF}" type="parTrans" cxnId="{60FE9648-7B59-42B9-9C39-71DF2CEA339F}">
      <dgm:prSet/>
      <dgm:spPr/>
      <dgm:t>
        <a:bodyPr/>
        <a:lstStyle/>
        <a:p>
          <a:endParaRPr lang="uk-UA"/>
        </a:p>
      </dgm:t>
    </dgm:pt>
    <dgm:pt modelId="{87D31B2E-643C-4895-AB38-6E0DE43D9C17}" type="sibTrans" cxnId="{60FE9648-7B59-42B9-9C39-71DF2CEA339F}">
      <dgm:prSet/>
      <dgm:spPr/>
      <dgm:t>
        <a:bodyPr/>
        <a:lstStyle/>
        <a:p>
          <a:endParaRPr lang="uk-UA"/>
        </a:p>
      </dgm:t>
    </dgm:pt>
    <dgm:pt modelId="{6AAA9C79-0AB8-4B4E-B945-44DADD90CEB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400" b="1" i="1" dirty="0" smtClean="0"/>
            <a:t>Цілеспрямована робота з розвитку всіх учнів</a:t>
          </a:r>
          <a:endParaRPr lang="uk-UA" sz="2400" b="1" i="1" dirty="0"/>
        </a:p>
      </dgm:t>
    </dgm:pt>
    <dgm:pt modelId="{61575808-B4BC-4C11-9FB9-950EA37A5581}" type="parTrans" cxnId="{C11481EE-236F-42C6-9DC2-C8D2C4A39CE5}">
      <dgm:prSet/>
      <dgm:spPr/>
      <dgm:t>
        <a:bodyPr/>
        <a:lstStyle/>
        <a:p>
          <a:endParaRPr lang="uk-UA"/>
        </a:p>
      </dgm:t>
    </dgm:pt>
    <dgm:pt modelId="{38D816A5-057D-4E40-B730-1A6BBCA7A82E}" type="sibTrans" cxnId="{C11481EE-236F-42C6-9DC2-C8D2C4A39CE5}">
      <dgm:prSet/>
      <dgm:spPr/>
      <dgm:t>
        <a:bodyPr/>
        <a:lstStyle/>
        <a:p>
          <a:endParaRPr lang="uk-UA"/>
        </a:p>
      </dgm:t>
    </dgm:pt>
    <dgm:pt modelId="{2899411F-6617-4439-8D64-CF81718DE2B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400" b="1" i="1" dirty="0" smtClean="0"/>
            <a:t>Усвідомлення процесу учіння</a:t>
          </a:r>
          <a:endParaRPr lang="uk-UA" sz="2400" b="1" i="1" dirty="0"/>
        </a:p>
      </dgm:t>
    </dgm:pt>
    <dgm:pt modelId="{6D384F9C-7D30-451B-9C9E-B06101934C88}" type="parTrans" cxnId="{27B23998-A429-4CE4-8BE1-139585122AD2}">
      <dgm:prSet/>
      <dgm:spPr/>
      <dgm:t>
        <a:bodyPr/>
        <a:lstStyle/>
        <a:p>
          <a:endParaRPr lang="uk-UA"/>
        </a:p>
      </dgm:t>
    </dgm:pt>
    <dgm:pt modelId="{E1C7A48D-AB30-482F-85EB-CAB4A79E641F}" type="sibTrans" cxnId="{27B23998-A429-4CE4-8BE1-139585122AD2}">
      <dgm:prSet/>
      <dgm:spPr/>
      <dgm:t>
        <a:bodyPr/>
        <a:lstStyle/>
        <a:p>
          <a:endParaRPr lang="uk-UA"/>
        </a:p>
      </dgm:t>
    </dgm:pt>
    <dgm:pt modelId="{F3FBC293-2ACB-4AA6-A80B-E545BF39F90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400" b="1" i="1" dirty="0" smtClean="0"/>
            <a:t>Навчання швидким темпом</a:t>
          </a:r>
          <a:endParaRPr lang="uk-UA" sz="2400" b="1" i="1" dirty="0"/>
        </a:p>
      </dgm:t>
    </dgm:pt>
    <dgm:pt modelId="{00502AAD-1CA1-4431-9331-85B36847D298}" type="parTrans" cxnId="{84D8BC68-464B-44C6-960F-0E847E6BD5F2}">
      <dgm:prSet/>
      <dgm:spPr/>
      <dgm:t>
        <a:bodyPr/>
        <a:lstStyle/>
        <a:p>
          <a:endParaRPr lang="uk-UA"/>
        </a:p>
      </dgm:t>
    </dgm:pt>
    <dgm:pt modelId="{D6D093BC-9ACD-43C8-9A3E-A94A0E9B5661}" type="sibTrans" cxnId="{84D8BC68-464B-44C6-960F-0E847E6BD5F2}">
      <dgm:prSet/>
      <dgm:spPr/>
      <dgm:t>
        <a:bodyPr/>
        <a:lstStyle/>
        <a:p>
          <a:endParaRPr lang="uk-UA"/>
        </a:p>
      </dgm:t>
    </dgm:pt>
    <dgm:pt modelId="{5A28B2A9-71AF-416B-A60C-7C62898CE678}" type="pres">
      <dgm:prSet presAssocID="{012ED7CD-1623-44FB-B485-41277873A3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F91C80B-73A8-4446-BC9D-2E7B73E3CA2F}" type="pres">
      <dgm:prSet presAssocID="{05EFEB1B-B7BF-4B1C-83DD-BA3F24AE055F}" presName="node" presStyleLbl="node1" presStyleIdx="0" presStyleCnt="5" custScaleX="201721" custRadScaleRad="100447" custRadScaleInc="-2918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CDA7B0-07ED-4EF0-A6C4-347425A0F921}" type="pres">
      <dgm:prSet presAssocID="{05EFEB1B-B7BF-4B1C-83DD-BA3F24AE055F}" presName="spNode" presStyleCnt="0"/>
      <dgm:spPr/>
    </dgm:pt>
    <dgm:pt modelId="{CA4FA87F-65FD-4C0E-A3B6-9917B12571EF}" type="pres">
      <dgm:prSet presAssocID="{127DF2C0-6FF8-4CCA-A152-E86D3D30214D}" presName="sibTrans" presStyleLbl="sibTrans1D1" presStyleIdx="0" presStyleCnt="5"/>
      <dgm:spPr/>
      <dgm:t>
        <a:bodyPr/>
        <a:lstStyle/>
        <a:p>
          <a:endParaRPr lang="uk-UA"/>
        </a:p>
      </dgm:t>
    </dgm:pt>
    <dgm:pt modelId="{C6B0DC61-9A88-4D2B-9921-37A273ACE300}" type="pres">
      <dgm:prSet presAssocID="{15A4A9C2-728E-4552-9ABD-4E8A10A51A22}" presName="node" presStyleLbl="node1" presStyleIdx="1" presStyleCnt="5" custScaleX="136000" custRadScaleRad="114079" custRadScaleInc="1564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3610D8-5CE1-4645-9F7C-314C588A2BE2}" type="pres">
      <dgm:prSet presAssocID="{15A4A9C2-728E-4552-9ABD-4E8A10A51A22}" presName="spNode" presStyleCnt="0"/>
      <dgm:spPr/>
    </dgm:pt>
    <dgm:pt modelId="{A36B49CF-7406-4461-B306-2518EC02F8BE}" type="pres">
      <dgm:prSet presAssocID="{87D31B2E-643C-4895-AB38-6E0DE43D9C17}" presName="sibTrans" presStyleLbl="sibTrans1D1" presStyleIdx="1" presStyleCnt="5"/>
      <dgm:spPr/>
      <dgm:t>
        <a:bodyPr/>
        <a:lstStyle/>
        <a:p>
          <a:endParaRPr lang="uk-UA"/>
        </a:p>
      </dgm:t>
    </dgm:pt>
    <dgm:pt modelId="{2EF9A477-8FE2-44FE-9B76-A3F9A987C182}" type="pres">
      <dgm:prSet presAssocID="{6AAA9C79-0AB8-4B4E-B945-44DADD90CEBE}" presName="node" presStyleLbl="node1" presStyleIdx="2" presStyleCnt="5" custScaleX="191519" custRadScaleRad="111235" custRadScaleInc="-2997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8568F4-EF5A-464E-8D0E-30926171E99D}" type="pres">
      <dgm:prSet presAssocID="{6AAA9C79-0AB8-4B4E-B945-44DADD90CEBE}" presName="spNode" presStyleCnt="0"/>
      <dgm:spPr/>
    </dgm:pt>
    <dgm:pt modelId="{9D461391-0815-4BC9-8E3A-CE20D0EC041B}" type="pres">
      <dgm:prSet presAssocID="{38D816A5-057D-4E40-B730-1A6BBCA7A82E}" presName="sibTrans" presStyleLbl="sibTrans1D1" presStyleIdx="2" presStyleCnt="5"/>
      <dgm:spPr/>
      <dgm:t>
        <a:bodyPr/>
        <a:lstStyle/>
        <a:p>
          <a:endParaRPr lang="uk-UA"/>
        </a:p>
      </dgm:t>
    </dgm:pt>
    <dgm:pt modelId="{6A8B44D3-7E71-4503-86AB-1154EAEC8669}" type="pres">
      <dgm:prSet presAssocID="{2899411F-6617-4439-8D64-CF81718DE2BD}" presName="node" presStyleLbl="node1" presStyleIdx="3" presStyleCnt="5" custScaleX="129060" custRadScaleRad="71160" custRadScaleInc="-1592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61E540-B369-4B77-9E6E-44717BC9C782}" type="pres">
      <dgm:prSet presAssocID="{2899411F-6617-4439-8D64-CF81718DE2BD}" presName="spNode" presStyleCnt="0"/>
      <dgm:spPr/>
    </dgm:pt>
    <dgm:pt modelId="{B0FCD6AB-58A0-4D8C-95F0-FA495620C0DD}" type="pres">
      <dgm:prSet presAssocID="{E1C7A48D-AB30-482F-85EB-CAB4A79E641F}" presName="sibTrans" presStyleLbl="sibTrans1D1" presStyleIdx="3" presStyleCnt="5"/>
      <dgm:spPr/>
      <dgm:t>
        <a:bodyPr/>
        <a:lstStyle/>
        <a:p>
          <a:endParaRPr lang="uk-UA"/>
        </a:p>
      </dgm:t>
    </dgm:pt>
    <dgm:pt modelId="{F0F92B27-981D-401D-A483-48B6F9A3AB6F}" type="pres">
      <dgm:prSet presAssocID="{F3FBC293-2ACB-4AA6-A80B-E545BF39F909}" presName="node" presStyleLbl="node1" presStyleIdx="4" presStyleCnt="5" custScaleX="124769" custRadScaleRad="104893" custRadScaleInc="-1639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C185B8-D8F1-42EA-BE41-D70E153F485F}" type="pres">
      <dgm:prSet presAssocID="{F3FBC293-2ACB-4AA6-A80B-E545BF39F909}" presName="spNode" presStyleCnt="0"/>
      <dgm:spPr/>
    </dgm:pt>
    <dgm:pt modelId="{7184E432-8B25-4950-B445-8903A467255E}" type="pres">
      <dgm:prSet presAssocID="{D6D093BC-9ACD-43C8-9A3E-A94A0E9B5661}" presName="sibTrans" presStyleLbl="sibTrans1D1" presStyleIdx="4" presStyleCnt="5"/>
      <dgm:spPr/>
      <dgm:t>
        <a:bodyPr/>
        <a:lstStyle/>
        <a:p>
          <a:endParaRPr lang="uk-UA"/>
        </a:p>
      </dgm:t>
    </dgm:pt>
  </dgm:ptLst>
  <dgm:cxnLst>
    <dgm:cxn modelId="{A212D626-852E-4263-9C3C-67F045DE1E4E}" type="presOf" srcId="{87D31B2E-643C-4895-AB38-6E0DE43D9C17}" destId="{A36B49CF-7406-4461-B306-2518EC02F8BE}" srcOrd="0" destOrd="0" presId="urn:microsoft.com/office/officeart/2005/8/layout/cycle6"/>
    <dgm:cxn modelId="{4D08BBAA-CC16-4E83-934C-95E74CAC9504}" type="presOf" srcId="{6AAA9C79-0AB8-4B4E-B945-44DADD90CEBE}" destId="{2EF9A477-8FE2-44FE-9B76-A3F9A987C182}" srcOrd="0" destOrd="0" presId="urn:microsoft.com/office/officeart/2005/8/layout/cycle6"/>
    <dgm:cxn modelId="{60FE9648-7B59-42B9-9C39-71DF2CEA339F}" srcId="{012ED7CD-1623-44FB-B485-41277873A398}" destId="{15A4A9C2-728E-4552-9ABD-4E8A10A51A22}" srcOrd="1" destOrd="0" parTransId="{9F0A5E03-A9D3-4971-8715-4A8FFB02B3EF}" sibTransId="{87D31B2E-643C-4895-AB38-6E0DE43D9C17}"/>
    <dgm:cxn modelId="{B9E8A434-2191-4A2E-BB30-59396412E452}" srcId="{012ED7CD-1623-44FB-B485-41277873A398}" destId="{05EFEB1B-B7BF-4B1C-83DD-BA3F24AE055F}" srcOrd="0" destOrd="0" parTransId="{D03A937E-95AC-4390-9228-EA85CEF84A88}" sibTransId="{127DF2C0-6FF8-4CCA-A152-E86D3D30214D}"/>
    <dgm:cxn modelId="{E7C7F88A-CF67-48C9-817F-F14497AA03DF}" type="presOf" srcId="{012ED7CD-1623-44FB-B485-41277873A398}" destId="{5A28B2A9-71AF-416B-A60C-7C62898CE678}" srcOrd="0" destOrd="0" presId="urn:microsoft.com/office/officeart/2005/8/layout/cycle6"/>
    <dgm:cxn modelId="{C11481EE-236F-42C6-9DC2-C8D2C4A39CE5}" srcId="{012ED7CD-1623-44FB-B485-41277873A398}" destId="{6AAA9C79-0AB8-4B4E-B945-44DADD90CEBE}" srcOrd="2" destOrd="0" parTransId="{61575808-B4BC-4C11-9FB9-950EA37A5581}" sibTransId="{38D816A5-057D-4E40-B730-1A6BBCA7A82E}"/>
    <dgm:cxn modelId="{B730B35C-3248-4897-ADAF-27C2FD183113}" type="presOf" srcId="{D6D093BC-9ACD-43C8-9A3E-A94A0E9B5661}" destId="{7184E432-8B25-4950-B445-8903A467255E}" srcOrd="0" destOrd="0" presId="urn:microsoft.com/office/officeart/2005/8/layout/cycle6"/>
    <dgm:cxn modelId="{03D472B7-0AAF-4799-B04D-16CC49BACBBB}" type="presOf" srcId="{F3FBC293-2ACB-4AA6-A80B-E545BF39F909}" destId="{F0F92B27-981D-401D-A483-48B6F9A3AB6F}" srcOrd="0" destOrd="0" presId="urn:microsoft.com/office/officeart/2005/8/layout/cycle6"/>
    <dgm:cxn modelId="{F386009E-AFDE-4D81-92C4-8AFB181B7BC0}" type="presOf" srcId="{38D816A5-057D-4E40-B730-1A6BBCA7A82E}" destId="{9D461391-0815-4BC9-8E3A-CE20D0EC041B}" srcOrd="0" destOrd="0" presId="urn:microsoft.com/office/officeart/2005/8/layout/cycle6"/>
    <dgm:cxn modelId="{9FC98D76-E1D6-4F6E-A3DB-2E995DA27402}" type="presOf" srcId="{E1C7A48D-AB30-482F-85EB-CAB4A79E641F}" destId="{B0FCD6AB-58A0-4D8C-95F0-FA495620C0DD}" srcOrd="0" destOrd="0" presId="urn:microsoft.com/office/officeart/2005/8/layout/cycle6"/>
    <dgm:cxn modelId="{052789D6-5F80-48EE-A802-719FAEE379DA}" type="presOf" srcId="{05EFEB1B-B7BF-4B1C-83DD-BA3F24AE055F}" destId="{5F91C80B-73A8-4446-BC9D-2E7B73E3CA2F}" srcOrd="0" destOrd="0" presId="urn:microsoft.com/office/officeart/2005/8/layout/cycle6"/>
    <dgm:cxn modelId="{84D8BC68-464B-44C6-960F-0E847E6BD5F2}" srcId="{012ED7CD-1623-44FB-B485-41277873A398}" destId="{F3FBC293-2ACB-4AA6-A80B-E545BF39F909}" srcOrd="4" destOrd="0" parTransId="{00502AAD-1CA1-4431-9331-85B36847D298}" sibTransId="{D6D093BC-9ACD-43C8-9A3E-A94A0E9B5661}"/>
    <dgm:cxn modelId="{BA66AF1D-6E88-4621-953C-947008B9FC20}" type="presOf" srcId="{2899411F-6617-4439-8D64-CF81718DE2BD}" destId="{6A8B44D3-7E71-4503-86AB-1154EAEC8669}" srcOrd="0" destOrd="0" presId="urn:microsoft.com/office/officeart/2005/8/layout/cycle6"/>
    <dgm:cxn modelId="{F15419C2-865A-4FFB-8FEE-07BB2B7E6210}" type="presOf" srcId="{15A4A9C2-728E-4552-9ABD-4E8A10A51A22}" destId="{C6B0DC61-9A88-4D2B-9921-37A273ACE300}" srcOrd="0" destOrd="0" presId="urn:microsoft.com/office/officeart/2005/8/layout/cycle6"/>
    <dgm:cxn modelId="{2DA42255-081B-4DE7-AF58-0DB365196B3E}" type="presOf" srcId="{127DF2C0-6FF8-4CCA-A152-E86D3D30214D}" destId="{CA4FA87F-65FD-4C0E-A3B6-9917B12571EF}" srcOrd="0" destOrd="0" presId="urn:microsoft.com/office/officeart/2005/8/layout/cycle6"/>
    <dgm:cxn modelId="{27B23998-A429-4CE4-8BE1-139585122AD2}" srcId="{012ED7CD-1623-44FB-B485-41277873A398}" destId="{2899411F-6617-4439-8D64-CF81718DE2BD}" srcOrd="3" destOrd="0" parTransId="{6D384F9C-7D30-451B-9C9E-B06101934C88}" sibTransId="{E1C7A48D-AB30-482F-85EB-CAB4A79E641F}"/>
    <dgm:cxn modelId="{01D8E6D2-5E2B-4148-80E2-26BB71959664}" type="presParOf" srcId="{5A28B2A9-71AF-416B-A60C-7C62898CE678}" destId="{5F91C80B-73A8-4446-BC9D-2E7B73E3CA2F}" srcOrd="0" destOrd="0" presId="urn:microsoft.com/office/officeart/2005/8/layout/cycle6"/>
    <dgm:cxn modelId="{D9AEF3E6-4D2B-425C-876B-E8FD034F6B5B}" type="presParOf" srcId="{5A28B2A9-71AF-416B-A60C-7C62898CE678}" destId="{EECDA7B0-07ED-4EF0-A6C4-347425A0F921}" srcOrd="1" destOrd="0" presId="urn:microsoft.com/office/officeart/2005/8/layout/cycle6"/>
    <dgm:cxn modelId="{3B8FBF17-20EA-4D30-9B13-0A3A1F8808D4}" type="presParOf" srcId="{5A28B2A9-71AF-416B-A60C-7C62898CE678}" destId="{CA4FA87F-65FD-4C0E-A3B6-9917B12571EF}" srcOrd="2" destOrd="0" presId="urn:microsoft.com/office/officeart/2005/8/layout/cycle6"/>
    <dgm:cxn modelId="{0AC48E25-776E-48D1-9BF7-5BB387928525}" type="presParOf" srcId="{5A28B2A9-71AF-416B-A60C-7C62898CE678}" destId="{C6B0DC61-9A88-4D2B-9921-37A273ACE300}" srcOrd="3" destOrd="0" presId="urn:microsoft.com/office/officeart/2005/8/layout/cycle6"/>
    <dgm:cxn modelId="{FA4E531F-2EB8-44CC-8812-66B21E14BDD2}" type="presParOf" srcId="{5A28B2A9-71AF-416B-A60C-7C62898CE678}" destId="{513610D8-5CE1-4645-9F7C-314C588A2BE2}" srcOrd="4" destOrd="0" presId="urn:microsoft.com/office/officeart/2005/8/layout/cycle6"/>
    <dgm:cxn modelId="{AE9F98A9-5E5B-4F21-A7F8-02C5F052BB1C}" type="presParOf" srcId="{5A28B2A9-71AF-416B-A60C-7C62898CE678}" destId="{A36B49CF-7406-4461-B306-2518EC02F8BE}" srcOrd="5" destOrd="0" presId="urn:microsoft.com/office/officeart/2005/8/layout/cycle6"/>
    <dgm:cxn modelId="{B45F2FAD-0839-4B73-BF28-84EFC4AC750B}" type="presParOf" srcId="{5A28B2A9-71AF-416B-A60C-7C62898CE678}" destId="{2EF9A477-8FE2-44FE-9B76-A3F9A987C182}" srcOrd="6" destOrd="0" presId="urn:microsoft.com/office/officeart/2005/8/layout/cycle6"/>
    <dgm:cxn modelId="{39B873AB-6354-426F-A798-BF943A1C6DED}" type="presParOf" srcId="{5A28B2A9-71AF-416B-A60C-7C62898CE678}" destId="{128568F4-EF5A-464E-8D0E-30926171E99D}" srcOrd="7" destOrd="0" presId="urn:microsoft.com/office/officeart/2005/8/layout/cycle6"/>
    <dgm:cxn modelId="{64878D18-7C71-4137-B840-BF18B339E2F9}" type="presParOf" srcId="{5A28B2A9-71AF-416B-A60C-7C62898CE678}" destId="{9D461391-0815-4BC9-8E3A-CE20D0EC041B}" srcOrd="8" destOrd="0" presId="urn:microsoft.com/office/officeart/2005/8/layout/cycle6"/>
    <dgm:cxn modelId="{D35E20CE-099B-4852-B6DA-C17BBA7A015A}" type="presParOf" srcId="{5A28B2A9-71AF-416B-A60C-7C62898CE678}" destId="{6A8B44D3-7E71-4503-86AB-1154EAEC8669}" srcOrd="9" destOrd="0" presId="urn:microsoft.com/office/officeart/2005/8/layout/cycle6"/>
    <dgm:cxn modelId="{BFA584E2-3C74-4293-9891-513A45E9BAFE}" type="presParOf" srcId="{5A28B2A9-71AF-416B-A60C-7C62898CE678}" destId="{E861E540-B369-4B77-9E6E-44717BC9C782}" srcOrd="10" destOrd="0" presId="urn:microsoft.com/office/officeart/2005/8/layout/cycle6"/>
    <dgm:cxn modelId="{03BEAFF2-C384-4187-A88A-8D0442FBA142}" type="presParOf" srcId="{5A28B2A9-71AF-416B-A60C-7C62898CE678}" destId="{B0FCD6AB-58A0-4D8C-95F0-FA495620C0DD}" srcOrd="11" destOrd="0" presId="urn:microsoft.com/office/officeart/2005/8/layout/cycle6"/>
    <dgm:cxn modelId="{E1DB2DED-3277-421B-9F9B-F829511C7D70}" type="presParOf" srcId="{5A28B2A9-71AF-416B-A60C-7C62898CE678}" destId="{F0F92B27-981D-401D-A483-48B6F9A3AB6F}" srcOrd="12" destOrd="0" presId="urn:microsoft.com/office/officeart/2005/8/layout/cycle6"/>
    <dgm:cxn modelId="{3D8ABBE9-E40D-4785-93B9-30724F1CEFC5}" type="presParOf" srcId="{5A28B2A9-71AF-416B-A60C-7C62898CE678}" destId="{03C185B8-D8F1-42EA-BE41-D70E153F485F}" srcOrd="13" destOrd="0" presId="urn:microsoft.com/office/officeart/2005/8/layout/cycle6"/>
    <dgm:cxn modelId="{FBE28727-A633-45B3-BA55-D731E9A999C5}" type="presParOf" srcId="{5A28B2A9-71AF-416B-A60C-7C62898CE678}" destId="{7184E432-8B25-4950-B445-8903A467255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48C1B3-51B0-447A-8833-5F224572230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6A4B32-74FF-41D5-9058-9466EFEBA6A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rgbClr val="002060"/>
              </a:solidFill>
            </a:rPr>
            <a:t>Засоби реалізації технології розвивального навчання</a:t>
          </a:r>
          <a:endParaRPr lang="uk-UA" sz="2400" b="1" i="1" dirty="0">
            <a:solidFill>
              <a:srgbClr val="002060"/>
            </a:solidFill>
          </a:endParaRPr>
        </a:p>
      </dgm:t>
    </dgm:pt>
    <dgm:pt modelId="{8380C1FC-C461-413E-A6F3-8EDE5F7836B9}" type="parTrans" cxnId="{F2C3741F-E724-40E6-97D0-540AEEADC91F}">
      <dgm:prSet/>
      <dgm:spPr/>
      <dgm:t>
        <a:bodyPr/>
        <a:lstStyle/>
        <a:p>
          <a:endParaRPr lang="uk-UA"/>
        </a:p>
      </dgm:t>
    </dgm:pt>
    <dgm:pt modelId="{3DEFF3A4-E858-4721-A9B9-9B7A73B7016C}" type="sibTrans" cxnId="{F2C3741F-E724-40E6-97D0-540AEEADC91F}">
      <dgm:prSet/>
      <dgm:spPr/>
      <dgm:t>
        <a:bodyPr/>
        <a:lstStyle/>
        <a:p>
          <a:endParaRPr lang="uk-UA"/>
        </a:p>
      </dgm:t>
    </dgm:pt>
    <dgm:pt modelId="{B0B47A42-9556-4FF9-B873-B823EBDF38A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2400" b="1" i="1" dirty="0" smtClean="0">
              <a:solidFill>
                <a:schemeClr val="accent6">
                  <a:lumMod val="50000"/>
                </a:schemeClr>
              </a:solidFill>
            </a:rPr>
            <a:t>Різнорівневі, проблемні </a:t>
          </a:r>
          <a:r>
            <a:rPr lang="uk-UA" sz="2400" b="1" i="1" dirty="0" smtClean="0">
              <a:solidFill>
                <a:schemeClr val="accent6">
                  <a:lumMod val="50000"/>
                </a:schemeClr>
              </a:solidFill>
            </a:rPr>
            <a:t>евристичні запитання</a:t>
          </a:r>
          <a:endParaRPr lang="uk-UA" sz="24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F9594BA9-7734-4369-AB30-5973C54E169C}" type="parTrans" cxnId="{55C22142-0457-4702-9299-386081F72CF3}">
      <dgm:prSet/>
      <dgm:spPr/>
      <dgm:t>
        <a:bodyPr/>
        <a:lstStyle/>
        <a:p>
          <a:endParaRPr lang="uk-UA"/>
        </a:p>
      </dgm:t>
    </dgm:pt>
    <dgm:pt modelId="{AC490A1D-9420-46A8-9358-1D0ED8DB6B3F}" type="sibTrans" cxnId="{55C22142-0457-4702-9299-386081F72CF3}">
      <dgm:prSet/>
      <dgm:spPr/>
      <dgm:t>
        <a:bodyPr/>
        <a:lstStyle/>
        <a:p>
          <a:endParaRPr lang="uk-UA"/>
        </a:p>
      </dgm:t>
    </dgm:pt>
    <dgm:pt modelId="{CDE3060E-5866-4AE5-B6FA-353AFD75321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2400" b="1" i="1" dirty="0" smtClean="0">
              <a:solidFill>
                <a:srgbClr val="FF0000"/>
              </a:solidFill>
            </a:rPr>
            <a:t>Проектна діяльність</a:t>
          </a:r>
          <a:endParaRPr lang="uk-UA" sz="2400" b="1" i="1" dirty="0">
            <a:solidFill>
              <a:srgbClr val="FF0000"/>
            </a:solidFill>
          </a:endParaRPr>
        </a:p>
      </dgm:t>
    </dgm:pt>
    <dgm:pt modelId="{637E452E-CD18-448D-AAB5-754B995A5309}" type="parTrans" cxnId="{C5E39FAB-8828-48B5-BC2C-15A0FB13E43A}">
      <dgm:prSet/>
      <dgm:spPr/>
      <dgm:t>
        <a:bodyPr/>
        <a:lstStyle/>
        <a:p>
          <a:endParaRPr lang="uk-UA"/>
        </a:p>
      </dgm:t>
    </dgm:pt>
    <dgm:pt modelId="{81FEB60A-F210-4910-B6CB-6CE7A130708E}" type="sibTrans" cxnId="{C5E39FAB-8828-48B5-BC2C-15A0FB13E43A}">
      <dgm:prSet/>
      <dgm:spPr/>
      <dgm:t>
        <a:bodyPr/>
        <a:lstStyle/>
        <a:p>
          <a:endParaRPr lang="uk-UA"/>
        </a:p>
      </dgm:t>
    </dgm:pt>
    <dgm:pt modelId="{BD880C96-6ACA-4A49-BBE4-3B7B809424C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rgbClr val="660066"/>
              </a:solidFill>
            </a:rPr>
            <a:t>Інтерактивні технології</a:t>
          </a:r>
          <a:endParaRPr lang="uk-UA" sz="2400" b="1" i="1" dirty="0">
            <a:solidFill>
              <a:srgbClr val="660066"/>
            </a:solidFill>
          </a:endParaRPr>
        </a:p>
      </dgm:t>
    </dgm:pt>
    <dgm:pt modelId="{80267F91-FFF6-4D42-B6D9-57C45EC029BD}" type="parTrans" cxnId="{857EEF4D-7DEE-4E65-ABF5-1889CEB35AA0}">
      <dgm:prSet/>
      <dgm:spPr/>
      <dgm:t>
        <a:bodyPr/>
        <a:lstStyle/>
        <a:p>
          <a:endParaRPr lang="uk-UA"/>
        </a:p>
      </dgm:t>
    </dgm:pt>
    <dgm:pt modelId="{22D3B440-3B12-44E6-918F-084618507F13}" type="sibTrans" cxnId="{857EEF4D-7DEE-4E65-ABF5-1889CEB35AA0}">
      <dgm:prSet/>
      <dgm:spPr/>
      <dgm:t>
        <a:bodyPr/>
        <a:lstStyle/>
        <a:p>
          <a:endParaRPr lang="uk-UA"/>
        </a:p>
      </dgm:t>
    </dgm:pt>
    <dgm:pt modelId="{F8D56AE2-4BBB-475D-BC03-391D4CB4DA2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rgbClr val="A50021"/>
              </a:solidFill>
            </a:rPr>
            <a:t>Ігрова діяльність</a:t>
          </a:r>
          <a:endParaRPr lang="uk-UA" sz="2400" b="1" i="1" dirty="0">
            <a:solidFill>
              <a:srgbClr val="A50021"/>
            </a:solidFill>
          </a:endParaRPr>
        </a:p>
      </dgm:t>
    </dgm:pt>
    <dgm:pt modelId="{7B9DCC96-AB71-425F-9C12-86841F586015}" type="parTrans" cxnId="{D70F3BDF-BA96-481A-ADD1-BCECF07ADD89}">
      <dgm:prSet/>
      <dgm:spPr/>
      <dgm:t>
        <a:bodyPr/>
        <a:lstStyle/>
        <a:p>
          <a:endParaRPr lang="uk-UA"/>
        </a:p>
      </dgm:t>
    </dgm:pt>
    <dgm:pt modelId="{1C3707E0-46D0-4681-B6E8-C1257CEA3A75}" type="sibTrans" cxnId="{D70F3BDF-BA96-481A-ADD1-BCECF07ADD89}">
      <dgm:prSet/>
      <dgm:spPr/>
      <dgm:t>
        <a:bodyPr/>
        <a:lstStyle/>
        <a:p>
          <a:endParaRPr lang="uk-UA"/>
        </a:p>
      </dgm:t>
    </dgm:pt>
    <dgm:pt modelId="{B80C3DC4-7FC6-4378-9D74-A45E31A80426}" type="pres">
      <dgm:prSet presAssocID="{AA48C1B3-51B0-447A-8833-5F224572230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50C884F-F299-497E-A627-9F602C8B102F}" type="pres">
      <dgm:prSet presAssocID="{736A4B32-74FF-41D5-9058-9466EFEBA6AA}" presName="centerShape" presStyleLbl="node0" presStyleIdx="0" presStyleCnt="1" custScaleX="171213" custScaleY="123704"/>
      <dgm:spPr/>
      <dgm:t>
        <a:bodyPr/>
        <a:lstStyle/>
        <a:p>
          <a:endParaRPr lang="uk-UA"/>
        </a:p>
      </dgm:t>
    </dgm:pt>
    <dgm:pt modelId="{746E3CDC-D36B-4CCA-80F6-CBA45A16F0D8}" type="pres">
      <dgm:prSet presAssocID="{F9594BA9-7734-4369-AB30-5973C54E169C}" presName="Name9" presStyleLbl="parChTrans1D2" presStyleIdx="0" presStyleCnt="4"/>
      <dgm:spPr/>
      <dgm:t>
        <a:bodyPr/>
        <a:lstStyle/>
        <a:p>
          <a:endParaRPr lang="uk-UA"/>
        </a:p>
      </dgm:t>
    </dgm:pt>
    <dgm:pt modelId="{30A31B02-7D90-4599-8243-73B490A4EEC9}" type="pres">
      <dgm:prSet presAssocID="{F9594BA9-7734-4369-AB30-5973C54E169C}" presName="connTx" presStyleLbl="parChTrans1D2" presStyleIdx="0" presStyleCnt="4"/>
      <dgm:spPr/>
      <dgm:t>
        <a:bodyPr/>
        <a:lstStyle/>
        <a:p>
          <a:endParaRPr lang="uk-UA"/>
        </a:p>
      </dgm:t>
    </dgm:pt>
    <dgm:pt modelId="{060D3826-15B1-4E69-87ED-CA2229063282}" type="pres">
      <dgm:prSet presAssocID="{B0B47A42-9556-4FF9-B873-B823EBDF38A6}" presName="node" presStyleLbl="node1" presStyleIdx="0" presStyleCnt="4" custScaleX="161288" custScaleY="91930" custRadScaleRad="97961" custRadScaleInc="8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C4C713-A70F-4228-90F0-92A7A6E77970}" type="pres">
      <dgm:prSet presAssocID="{637E452E-CD18-448D-AAB5-754B995A5309}" presName="Name9" presStyleLbl="parChTrans1D2" presStyleIdx="1" presStyleCnt="4"/>
      <dgm:spPr/>
      <dgm:t>
        <a:bodyPr/>
        <a:lstStyle/>
        <a:p>
          <a:endParaRPr lang="uk-UA"/>
        </a:p>
      </dgm:t>
    </dgm:pt>
    <dgm:pt modelId="{543B04A2-D912-4F0A-91B5-6B556DCDB1F0}" type="pres">
      <dgm:prSet presAssocID="{637E452E-CD18-448D-AAB5-754B995A5309}" presName="connTx" presStyleLbl="parChTrans1D2" presStyleIdx="1" presStyleCnt="4"/>
      <dgm:spPr/>
      <dgm:t>
        <a:bodyPr/>
        <a:lstStyle/>
        <a:p>
          <a:endParaRPr lang="uk-UA"/>
        </a:p>
      </dgm:t>
    </dgm:pt>
    <dgm:pt modelId="{8FE1F117-48C1-46CB-9010-AF6298942516}" type="pres">
      <dgm:prSet presAssocID="{CDE3060E-5866-4AE5-B6FA-353AFD753211}" presName="node" presStyleLbl="node1" presStyleIdx="1" presStyleCnt="4" custScaleX="118672" custScaleY="99999" custRadScaleRad="136865" custRadScaleInc="-56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BA3E5C-E95E-490A-A21F-81F13D2F02E9}" type="pres">
      <dgm:prSet presAssocID="{80267F91-FFF6-4D42-B6D9-57C45EC029BD}" presName="Name9" presStyleLbl="parChTrans1D2" presStyleIdx="2" presStyleCnt="4"/>
      <dgm:spPr/>
      <dgm:t>
        <a:bodyPr/>
        <a:lstStyle/>
        <a:p>
          <a:endParaRPr lang="uk-UA"/>
        </a:p>
      </dgm:t>
    </dgm:pt>
    <dgm:pt modelId="{E2F9960A-CFC0-4557-9A6C-E4FC4B27FBB7}" type="pres">
      <dgm:prSet presAssocID="{80267F91-FFF6-4D42-B6D9-57C45EC029BD}" presName="connTx" presStyleLbl="parChTrans1D2" presStyleIdx="2" presStyleCnt="4"/>
      <dgm:spPr/>
      <dgm:t>
        <a:bodyPr/>
        <a:lstStyle/>
        <a:p>
          <a:endParaRPr lang="uk-UA"/>
        </a:p>
      </dgm:t>
    </dgm:pt>
    <dgm:pt modelId="{A1AA9702-15A7-4444-9800-97DB7C6B086C}" type="pres">
      <dgm:prSet presAssocID="{BD880C96-6ACA-4A49-BBE4-3B7B809424C2}" presName="node" presStyleLbl="node1" presStyleIdx="2" presStyleCnt="4" custScaleX="157626" custRadScaleRad="117814" custRadScaleInc="-15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9048A9-8529-4439-BD41-C2907DCA0F8F}" type="pres">
      <dgm:prSet presAssocID="{7B9DCC96-AB71-425F-9C12-86841F586015}" presName="Name9" presStyleLbl="parChTrans1D2" presStyleIdx="3" presStyleCnt="4"/>
      <dgm:spPr/>
      <dgm:t>
        <a:bodyPr/>
        <a:lstStyle/>
        <a:p>
          <a:endParaRPr lang="uk-UA"/>
        </a:p>
      </dgm:t>
    </dgm:pt>
    <dgm:pt modelId="{73C5500B-0157-4777-B540-EC2E0F88DFAC}" type="pres">
      <dgm:prSet presAssocID="{7B9DCC96-AB71-425F-9C12-86841F586015}" presName="connTx" presStyleLbl="parChTrans1D2" presStyleIdx="3" presStyleCnt="4"/>
      <dgm:spPr/>
      <dgm:t>
        <a:bodyPr/>
        <a:lstStyle/>
        <a:p>
          <a:endParaRPr lang="uk-UA"/>
        </a:p>
      </dgm:t>
    </dgm:pt>
    <dgm:pt modelId="{37CDA951-6C1C-43B0-8726-2BFC129F3E1E}" type="pres">
      <dgm:prSet presAssocID="{F8D56AE2-4BBB-475D-BC03-391D4CB4DA2C}" presName="node" presStyleLbl="node1" presStyleIdx="3" presStyleCnt="4" custScaleX="119090" custRadScaleRad="136588" custRadScaleInc="60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5C22142-0457-4702-9299-386081F72CF3}" srcId="{736A4B32-74FF-41D5-9058-9466EFEBA6AA}" destId="{B0B47A42-9556-4FF9-B873-B823EBDF38A6}" srcOrd="0" destOrd="0" parTransId="{F9594BA9-7734-4369-AB30-5973C54E169C}" sibTransId="{AC490A1D-9420-46A8-9358-1D0ED8DB6B3F}"/>
    <dgm:cxn modelId="{E34C8C7A-85D2-487E-B972-2AD78A915FD6}" type="presOf" srcId="{80267F91-FFF6-4D42-B6D9-57C45EC029BD}" destId="{7FBA3E5C-E95E-490A-A21F-81F13D2F02E9}" srcOrd="0" destOrd="0" presId="urn:microsoft.com/office/officeart/2005/8/layout/radial1"/>
    <dgm:cxn modelId="{F2C3741F-E724-40E6-97D0-540AEEADC91F}" srcId="{AA48C1B3-51B0-447A-8833-5F224572230E}" destId="{736A4B32-74FF-41D5-9058-9466EFEBA6AA}" srcOrd="0" destOrd="0" parTransId="{8380C1FC-C461-413E-A6F3-8EDE5F7836B9}" sibTransId="{3DEFF3A4-E858-4721-A9B9-9B7A73B7016C}"/>
    <dgm:cxn modelId="{B1703EC3-0051-45DE-BE5C-892A22D8EAAC}" type="presOf" srcId="{7B9DCC96-AB71-425F-9C12-86841F586015}" destId="{73C5500B-0157-4777-B540-EC2E0F88DFAC}" srcOrd="1" destOrd="0" presId="urn:microsoft.com/office/officeart/2005/8/layout/radial1"/>
    <dgm:cxn modelId="{D70F3BDF-BA96-481A-ADD1-BCECF07ADD89}" srcId="{736A4B32-74FF-41D5-9058-9466EFEBA6AA}" destId="{F8D56AE2-4BBB-475D-BC03-391D4CB4DA2C}" srcOrd="3" destOrd="0" parTransId="{7B9DCC96-AB71-425F-9C12-86841F586015}" sibTransId="{1C3707E0-46D0-4681-B6E8-C1257CEA3A75}"/>
    <dgm:cxn modelId="{93B7D0CB-2283-4EC3-ADBC-46CF27851601}" type="presOf" srcId="{F9594BA9-7734-4369-AB30-5973C54E169C}" destId="{30A31B02-7D90-4599-8243-73B490A4EEC9}" srcOrd="1" destOrd="0" presId="urn:microsoft.com/office/officeart/2005/8/layout/radial1"/>
    <dgm:cxn modelId="{857EEF4D-7DEE-4E65-ABF5-1889CEB35AA0}" srcId="{736A4B32-74FF-41D5-9058-9466EFEBA6AA}" destId="{BD880C96-6ACA-4A49-BBE4-3B7B809424C2}" srcOrd="2" destOrd="0" parTransId="{80267F91-FFF6-4D42-B6D9-57C45EC029BD}" sibTransId="{22D3B440-3B12-44E6-918F-084618507F13}"/>
    <dgm:cxn modelId="{8AA4D1E4-BB83-4F59-A507-8F0206865518}" type="presOf" srcId="{BD880C96-6ACA-4A49-BBE4-3B7B809424C2}" destId="{A1AA9702-15A7-4444-9800-97DB7C6B086C}" srcOrd="0" destOrd="0" presId="urn:microsoft.com/office/officeart/2005/8/layout/radial1"/>
    <dgm:cxn modelId="{605A6694-810B-4029-A0B7-E4F624BC5D6A}" type="presOf" srcId="{637E452E-CD18-448D-AAB5-754B995A5309}" destId="{F3C4C713-A70F-4228-90F0-92A7A6E77970}" srcOrd="0" destOrd="0" presId="urn:microsoft.com/office/officeart/2005/8/layout/radial1"/>
    <dgm:cxn modelId="{C5E39FAB-8828-48B5-BC2C-15A0FB13E43A}" srcId="{736A4B32-74FF-41D5-9058-9466EFEBA6AA}" destId="{CDE3060E-5866-4AE5-B6FA-353AFD753211}" srcOrd="1" destOrd="0" parTransId="{637E452E-CD18-448D-AAB5-754B995A5309}" sibTransId="{81FEB60A-F210-4910-B6CB-6CE7A130708E}"/>
    <dgm:cxn modelId="{7B3E4609-4198-4175-B4CF-23FC6A768F0C}" type="presOf" srcId="{CDE3060E-5866-4AE5-B6FA-353AFD753211}" destId="{8FE1F117-48C1-46CB-9010-AF6298942516}" srcOrd="0" destOrd="0" presId="urn:microsoft.com/office/officeart/2005/8/layout/radial1"/>
    <dgm:cxn modelId="{20A25892-7471-4A23-8C1D-9934A26E2C43}" type="presOf" srcId="{F8D56AE2-4BBB-475D-BC03-391D4CB4DA2C}" destId="{37CDA951-6C1C-43B0-8726-2BFC129F3E1E}" srcOrd="0" destOrd="0" presId="urn:microsoft.com/office/officeart/2005/8/layout/radial1"/>
    <dgm:cxn modelId="{958758ED-F454-471D-8FB5-BE30F2FE7F45}" type="presOf" srcId="{AA48C1B3-51B0-447A-8833-5F224572230E}" destId="{B80C3DC4-7FC6-4378-9D74-A45E31A80426}" srcOrd="0" destOrd="0" presId="urn:microsoft.com/office/officeart/2005/8/layout/radial1"/>
    <dgm:cxn modelId="{C747CABE-1B02-4E23-80A1-4F779C31B4D6}" type="presOf" srcId="{7B9DCC96-AB71-425F-9C12-86841F586015}" destId="{E09048A9-8529-4439-BD41-C2907DCA0F8F}" srcOrd="0" destOrd="0" presId="urn:microsoft.com/office/officeart/2005/8/layout/radial1"/>
    <dgm:cxn modelId="{21C6DE9B-6342-4974-A3DF-3714B9160052}" type="presOf" srcId="{F9594BA9-7734-4369-AB30-5973C54E169C}" destId="{746E3CDC-D36B-4CCA-80F6-CBA45A16F0D8}" srcOrd="0" destOrd="0" presId="urn:microsoft.com/office/officeart/2005/8/layout/radial1"/>
    <dgm:cxn modelId="{3D4906DF-CE31-4B11-865F-1BD6B1D664D6}" type="presOf" srcId="{80267F91-FFF6-4D42-B6D9-57C45EC029BD}" destId="{E2F9960A-CFC0-4557-9A6C-E4FC4B27FBB7}" srcOrd="1" destOrd="0" presId="urn:microsoft.com/office/officeart/2005/8/layout/radial1"/>
    <dgm:cxn modelId="{38016A45-1175-4366-B142-3745BCA34569}" type="presOf" srcId="{637E452E-CD18-448D-AAB5-754B995A5309}" destId="{543B04A2-D912-4F0A-91B5-6B556DCDB1F0}" srcOrd="1" destOrd="0" presId="urn:microsoft.com/office/officeart/2005/8/layout/radial1"/>
    <dgm:cxn modelId="{7D2D11AE-491C-4E08-9BE9-90971FCEAB81}" type="presOf" srcId="{B0B47A42-9556-4FF9-B873-B823EBDF38A6}" destId="{060D3826-15B1-4E69-87ED-CA2229063282}" srcOrd="0" destOrd="0" presId="urn:microsoft.com/office/officeart/2005/8/layout/radial1"/>
    <dgm:cxn modelId="{C4F8B6D6-75BB-475B-BBCA-17B271D9C995}" type="presOf" srcId="{736A4B32-74FF-41D5-9058-9466EFEBA6AA}" destId="{F50C884F-F299-497E-A627-9F602C8B102F}" srcOrd="0" destOrd="0" presId="urn:microsoft.com/office/officeart/2005/8/layout/radial1"/>
    <dgm:cxn modelId="{B93FDA74-98FC-43AD-A0F9-F4BE0603EA6C}" type="presParOf" srcId="{B80C3DC4-7FC6-4378-9D74-A45E31A80426}" destId="{F50C884F-F299-497E-A627-9F602C8B102F}" srcOrd="0" destOrd="0" presId="urn:microsoft.com/office/officeart/2005/8/layout/radial1"/>
    <dgm:cxn modelId="{16DCBEB3-EC8F-440F-8B94-096497B51B39}" type="presParOf" srcId="{B80C3DC4-7FC6-4378-9D74-A45E31A80426}" destId="{746E3CDC-D36B-4CCA-80F6-CBA45A16F0D8}" srcOrd="1" destOrd="0" presId="urn:microsoft.com/office/officeart/2005/8/layout/radial1"/>
    <dgm:cxn modelId="{0B93D6D2-D6C6-46FD-8411-55DE79AAB8FA}" type="presParOf" srcId="{746E3CDC-D36B-4CCA-80F6-CBA45A16F0D8}" destId="{30A31B02-7D90-4599-8243-73B490A4EEC9}" srcOrd="0" destOrd="0" presId="urn:microsoft.com/office/officeart/2005/8/layout/radial1"/>
    <dgm:cxn modelId="{71977389-1ACB-43A8-81E2-80E884C971E8}" type="presParOf" srcId="{B80C3DC4-7FC6-4378-9D74-A45E31A80426}" destId="{060D3826-15B1-4E69-87ED-CA2229063282}" srcOrd="2" destOrd="0" presId="urn:microsoft.com/office/officeart/2005/8/layout/radial1"/>
    <dgm:cxn modelId="{A536418C-6993-4D8F-88C6-0C0485A24C00}" type="presParOf" srcId="{B80C3DC4-7FC6-4378-9D74-A45E31A80426}" destId="{F3C4C713-A70F-4228-90F0-92A7A6E77970}" srcOrd="3" destOrd="0" presId="urn:microsoft.com/office/officeart/2005/8/layout/radial1"/>
    <dgm:cxn modelId="{424E181A-1503-48A8-8834-585F00DC5E61}" type="presParOf" srcId="{F3C4C713-A70F-4228-90F0-92A7A6E77970}" destId="{543B04A2-D912-4F0A-91B5-6B556DCDB1F0}" srcOrd="0" destOrd="0" presId="urn:microsoft.com/office/officeart/2005/8/layout/radial1"/>
    <dgm:cxn modelId="{F5786440-79D7-4D34-A63B-F9935A718CDB}" type="presParOf" srcId="{B80C3DC4-7FC6-4378-9D74-A45E31A80426}" destId="{8FE1F117-48C1-46CB-9010-AF6298942516}" srcOrd="4" destOrd="0" presId="urn:microsoft.com/office/officeart/2005/8/layout/radial1"/>
    <dgm:cxn modelId="{ABE0D53A-A196-4FCC-A7A3-786A969747AB}" type="presParOf" srcId="{B80C3DC4-7FC6-4378-9D74-A45E31A80426}" destId="{7FBA3E5C-E95E-490A-A21F-81F13D2F02E9}" srcOrd="5" destOrd="0" presId="urn:microsoft.com/office/officeart/2005/8/layout/radial1"/>
    <dgm:cxn modelId="{7AEBE23A-8CDA-4469-A63F-97727732DC59}" type="presParOf" srcId="{7FBA3E5C-E95E-490A-A21F-81F13D2F02E9}" destId="{E2F9960A-CFC0-4557-9A6C-E4FC4B27FBB7}" srcOrd="0" destOrd="0" presId="urn:microsoft.com/office/officeart/2005/8/layout/radial1"/>
    <dgm:cxn modelId="{3727231E-2F0C-4733-8242-19E040D1AB06}" type="presParOf" srcId="{B80C3DC4-7FC6-4378-9D74-A45E31A80426}" destId="{A1AA9702-15A7-4444-9800-97DB7C6B086C}" srcOrd="6" destOrd="0" presId="urn:microsoft.com/office/officeart/2005/8/layout/radial1"/>
    <dgm:cxn modelId="{56EC86B8-E6AE-4230-AE1E-8E464F695107}" type="presParOf" srcId="{B80C3DC4-7FC6-4378-9D74-A45E31A80426}" destId="{E09048A9-8529-4439-BD41-C2907DCA0F8F}" srcOrd="7" destOrd="0" presId="urn:microsoft.com/office/officeart/2005/8/layout/radial1"/>
    <dgm:cxn modelId="{1784A09A-B652-4505-9C5F-FAC895A04AD6}" type="presParOf" srcId="{E09048A9-8529-4439-BD41-C2907DCA0F8F}" destId="{73C5500B-0157-4777-B540-EC2E0F88DFAC}" srcOrd="0" destOrd="0" presId="urn:microsoft.com/office/officeart/2005/8/layout/radial1"/>
    <dgm:cxn modelId="{D30E79ED-DC5E-4A28-AB1C-0942A801056B}" type="presParOf" srcId="{B80C3DC4-7FC6-4378-9D74-A45E31A80426}" destId="{37CDA951-6C1C-43B0-8726-2BFC129F3E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81FB40-7AC1-45A4-BAF1-50EC11312CB0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C1E3560B-5555-4B0B-A934-C4279FC9FE6B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C00000"/>
              </a:solidFill>
            </a:rPr>
            <a:t>Проектна діяльність сприяє:</a:t>
          </a:r>
          <a:endParaRPr lang="uk-UA" sz="2000" b="1" i="1" dirty="0">
            <a:solidFill>
              <a:srgbClr val="C00000"/>
            </a:solidFill>
          </a:endParaRPr>
        </a:p>
      </dgm:t>
    </dgm:pt>
    <dgm:pt modelId="{F887EE90-6CEB-40A6-93DC-1C7837FE9890}" type="parTrans" cxnId="{E10620F0-96FD-4F19-9863-7559265E67EB}">
      <dgm:prSet/>
      <dgm:spPr/>
      <dgm:t>
        <a:bodyPr/>
        <a:lstStyle/>
        <a:p>
          <a:endParaRPr lang="uk-UA"/>
        </a:p>
      </dgm:t>
    </dgm:pt>
    <dgm:pt modelId="{F4D69853-089A-41DE-ABF4-71235F8583DA}" type="sibTrans" cxnId="{E10620F0-96FD-4F19-9863-7559265E67EB}">
      <dgm:prSet/>
      <dgm:spPr/>
      <dgm:t>
        <a:bodyPr/>
        <a:lstStyle/>
        <a:p>
          <a:endParaRPr lang="uk-UA"/>
        </a:p>
      </dgm:t>
    </dgm:pt>
    <dgm:pt modelId="{A7772943-A20D-4B69-9CC6-CB700932696E}">
      <dgm:prSet phldrT="[Текст]" custT="1"/>
      <dgm:spPr/>
      <dgm:t>
        <a:bodyPr/>
        <a:lstStyle/>
        <a:p>
          <a:endParaRPr lang="uk-UA" sz="2000" b="1" i="1" dirty="0" smtClean="0"/>
        </a:p>
        <a:p>
          <a:r>
            <a:rPr lang="uk-UA" sz="2000" b="1" i="1" dirty="0" smtClean="0"/>
            <a:t>Самостійному пошуку, обробці та подачі інформації</a:t>
          </a:r>
          <a:endParaRPr lang="uk-UA" sz="2000" b="1" i="1" dirty="0"/>
        </a:p>
      </dgm:t>
    </dgm:pt>
    <dgm:pt modelId="{B4F593C7-2FCB-4910-9AB8-C15ED4B9636B}" type="parTrans" cxnId="{21C287BE-DDAC-4C9C-B428-40D71DDCFC60}">
      <dgm:prSet/>
      <dgm:spPr/>
      <dgm:t>
        <a:bodyPr/>
        <a:lstStyle/>
        <a:p>
          <a:endParaRPr lang="uk-UA"/>
        </a:p>
      </dgm:t>
    </dgm:pt>
    <dgm:pt modelId="{139C95F6-A6EE-41A9-9D0F-40685B8B02BE}" type="sibTrans" cxnId="{21C287BE-DDAC-4C9C-B428-40D71DDCFC60}">
      <dgm:prSet/>
      <dgm:spPr/>
      <dgm:t>
        <a:bodyPr/>
        <a:lstStyle/>
        <a:p>
          <a:endParaRPr lang="uk-UA"/>
        </a:p>
      </dgm:t>
    </dgm:pt>
    <dgm:pt modelId="{348EEFB3-FE3C-4725-BF54-EA03E1E9D82C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A50021"/>
              </a:solidFill>
            </a:rPr>
            <a:t>Встановленню зв’язку із життєвим досвідом</a:t>
          </a:r>
        </a:p>
        <a:p>
          <a:r>
            <a:rPr lang="uk-UA" sz="2000" b="1" i="1" dirty="0" smtClean="0">
              <a:solidFill>
                <a:srgbClr val="A50021"/>
              </a:solidFill>
            </a:rPr>
            <a:t>Набуттю комунікативних  вмінь</a:t>
          </a:r>
          <a:endParaRPr lang="uk-UA" sz="2000" b="1" i="1" dirty="0">
            <a:solidFill>
              <a:srgbClr val="A50021"/>
            </a:solidFill>
          </a:endParaRPr>
        </a:p>
      </dgm:t>
    </dgm:pt>
    <dgm:pt modelId="{B06B516C-242B-49E5-814C-DDC622995836}" type="parTrans" cxnId="{10561027-DC96-4824-839D-695988A5FCB5}">
      <dgm:prSet/>
      <dgm:spPr/>
      <dgm:t>
        <a:bodyPr/>
        <a:lstStyle/>
        <a:p>
          <a:endParaRPr lang="uk-UA"/>
        </a:p>
      </dgm:t>
    </dgm:pt>
    <dgm:pt modelId="{7085195B-9CA2-411C-8E6B-5072625BFBD5}" type="sibTrans" cxnId="{10561027-DC96-4824-839D-695988A5FCB5}">
      <dgm:prSet/>
      <dgm:spPr/>
      <dgm:t>
        <a:bodyPr/>
        <a:lstStyle/>
        <a:p>
          <a:endParaRPr lang="uk-UA"/>
        </a:p>
      </dgm:t>
    </dgm:pt>
    <dgm:pt modelId="{8FB9788C-B96D-4712-A42C-20529B4E5CB7}">
      <dgm:prSet phldrT="[Текст]" custT="1"/>
      <dgm:spPr/>
      <dgm:t>
        <a:bodyPr/>
        <a:lstStyle/>
        <a:p>
          <a:endParaRPr lang="uk-UA" sz="2000" b="1" i="1" dirty="0" smtClean="0">
            <a:solidFill>
              <a:srgbClr val="008000"/>
            </a:solidFill>
          </a:endParaRPr>
        </a:p>
        <a:p>
          <a:endParaRPr lang="uk-UA" sz="2000" b="1" i="1" dirty="0" smtClean="0">
            <a:solidFill>
              <a:srgbClr val="008000"/>
            </a:solidFill>
          </a:endParaRPr>
        </a:p>
        <a:p>
          <a:r>
            <a:rPr lang="uk-UA" sz="2000" b="1" i="1" dirty="0" smtClean="0">
              <a:solidFill>
                <a:srgbClr val="008000"/>
              </a:solidFill>
            </a:rPr>
            <a:t>Розвитку  творчих здібностей </a:t>
          </a:r>
        </a:p>
        <a:p>
          <a:r>
            <a:rPr lang="uk-UA" sz="2000" b="1" i="1" dirty="0" smtClean="0">
              <a:solidFill>
                <a:srgbClr val="008000"/>
              </a:solidFill>
            </a:rPr>
            <a:t>Отриманню позитивних емоцій</a:t>
          </a:r>
        </a:p>
        <a:p>
          <a:endParaRPr lang="uk-UA" sz="1400" dirty="0" smtClean="0"/>
        </a:p>
        <a:p>
          <a:endParaRPr lang="uk-UA" sz="1400" dirty="0" smtClean="0"/>
        </a:p>
        <a:p>
          <a:endParaRPr lang="uk-UA" sz="1400" dirty="0" smtClean="0"/>
        </a:p>
        <a:p>
          <a:endParaRPr lang="uk-UA" sz="1400" dirty="0"/>
        </a:p>
      </dgm:t>
    </dgm:pt>
    <dgm:pt modelId="{D8D20210-36DC-445F-BE63-16A3C5144BEA}" type="sibTrans" cxnId="{BDE05323-B16D-4670-9AAC-F0C31AE859F3}">
      <dgm:prSet/>
      <dgm:spPr/>
      <dgm:t>
        <a:bodyPr/>
        <a:lstStyle/>
        <a:p>
          <a:endParaRPr lang="uk-UA"/>
        </a:p>
      </dgm:t>
    </dgm:pt>
    <dgm:pt modelId="{AD69B856-A15F-4303-AB9F-84F0403A41FD}" type="parTrans" cxnId="{BDE05323-B16D-4670-9AAC-F0C31AE859F3}">
      <dgm:prSet/>
      <dgm:spPr/>
      <dgm:t>
        <a:bodyPr/>
        <a:lstStyle/>
        <a:p>
          <a:endParaRPr lang="uk-UA"/>
        </a:p>
      </dgm:t>
    </dgm:pt>
    <dgm:pt modelId="{E624B9BB-B677-42EB-8DB4-B6A201321156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003300"/>
              </a:solidFill>
            </a:rPr>
            <a:t>   Формуванню культурної  </a:t>
          </a:r>
          <a:r>
            <a:rPr lang="uk-UA" sz="2000" b="1" i="1" dirty="0" err="1" smtClean="0">
              <a:solidFill>
                <a:srgbClr val="003300"/>
              </a:solidFill>
            </a:rPr>
            <a:t>соціалізо-</a:t>
          </a:r>
          <a:r>
            <a:rPr lang="uk-UA" sz="2000" b="1" i="1" dirty="0" smtClean="0">
              <a:solidFill>
                <a:srgbClr val="003300"/>
              </a:solidFill>
            </a:rPr>
            <a:t> </a:t>
          </a:r>
          <a:r>
            <a:rPr lang="uk-UA" sz="2000" b="1" i="1" dirty="0" err="1" smtClean="0">
              <a:solidFill>
                <a:srgbClr val="003300"/>
              </a:solidFill>
            </a:rPr>
            <a:t>ваної</a:t>
          </a:r>
          <a:r>
            <a:rPr lang="uk-UA" sz="2000" b="1" i="1" dirty="0" smtClean="0">
              <a:solidFill>
                <a:srgbClr val="003300"/>
              </a:solidFill>
            </a:rPr>
            <a:t> особистості</a:t>
          </a:r>
        </a:p>
        <a:p>
          <a:r>
            <a:rPr lang="uk-UA" sz="2000" b="1" i="1" dirty="0" smtClean="0">
              <a:solidFill>
                <a:srgbClr val="003300"/>
              </a:solidFill>
            </a:rPr>
            <a:t>Виробленню навичок співробітництва</a:t>
          </a:r>
          <a:endParaRPr lang="uk-UA" sz="2000" b="1" i="1" dirty="0">
            <a:solidFill>
              <a:srgbClr val="003300"/>
            </a:solidFill>
          </a:endParaRPr>
        </a:p>
      </dgm:t>
    </dgm:pt>
    <dgm:pt modelId="{668CC488-F5B7-4D03-B5D2-0607BACF3AC4}" type="sibTrans" cxnId="{5CFFEA5A-8C35-4C9F-880F-4A3D12B45C51}">
      <dgm:prSet/>
      <dgm:spPr/>
      <dgm:t>
        <a:bodyPr/>
        <a:lstStyle/>
        <a:p>
          <a:endParaRPr lang="uk-UA"/>
        </a:p>
      </dgm:t>
    </dgm:pt>
    <dgm:pt modelId="{A277B7C3-831E-46FA-9012-C47D6AB73CDE}" type="parTrans" cxnId="{5CFFEA5A-8C35-4C9F-880F-4A3D12B45C51}">
      <dgm:prSet/>
      <dgm:spPr/>
      <dgm:t>
        <a:bodyPr/>
        <a:lstStyle/>
        <a:p>
          <a:endParaRPr lang="uk-UA"/>
        </a:p>
      </dgm:t>
    </dgm:pt>
    <dgm:pt modelId="{CBC221EF-34E4-49C5-886A-B34EA33DFAD0}" type="pres">
      <dgm:prSet presAssocID="{1781FB40-7AC1-45A4-BAF1-50EC11312CB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69AE7F-5AD1-4390-B719-81795CB25B9E}" type="pres">
      <dgm:prSet presAssocID="{1781FB40-7AC1-45A4-BAF1-50EC11312CB0}" presName="matrix" presStyleCnt="0"/>
      <dgm:spPr/>
    </dgm:pt>
    <dgm:pt modelId="{98CA609A-3D1E-4ECA-ADC7-E4E76DA8E899}" type="pres">
      <dgm:prSet presAssocID="{1781FB40-7AC1-45A4-BAF1-50EC11312CB0}" presName="tile1" presStyleLbl="node1" presStyleIdx="0" presStyleCnt="4"/>
      <dgm:spPr/>
      <dgm:t>
        <a:bodyPr/>
        <a:lstStyle/>
        <a:p>
          <a:endParaRPr lang="uk-UA"/>
        </a:p>
      </dgm:t>
    </dgm:pt>
    <dgm:pt modelId="{CD685211-188A-4C7E-A14B-C7E9BF0A859C}" type="pres">
      <dgm:prSet presAssocID="{1781FB40-7AC1-45A4-BAF1-50EC11312CB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49779E-4356-43AE-AB9A-1A3E506A5A6A}" type="pres">
      <dgm:prSet presAssocID="{1781FB40-7AC1-45A4-BAF1-50EC11312CB0}" presName="tile2" presStyleLbl="node1" presStyleIdx="1" presStyleCnt="4"/>
      <dgm:spPr/>
      <dgm:t>
        <a:bodyPr/>
        <a:lstStyle/>
        <a:p>
          <a:endParaRPr lang="uk-UA"/>
        </a:p>
      </dgm:t>
    </dgm:pt>
    <dgm:pt modelId="{5F58672D-85F6-440F-9B7D-07163D55D1BF}" type="pres">
      <dgm:prSet presAssocID="{1781FB40-7AC1-45A4-BAF1-50EC11312CB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2B3346-06CD-4A69-A400-DBE9FF0894EC}" type="pres">
      <dgm:prSet presAssocID="{1781FB40-7AC1-45A4-BAF1-50EC11312CB0}" presName="tile3" presStyleLbl="node1" presStyleIdx="2" presStyleCnt="4" custLinFactNeighborX="776" custLinFactNeighborY="3544"/>
      <dgm:spPr/>
      <dgm:t>
        <a:bodyPr/>
        <a:lstStyle/>
        <a:p>
          <a:endParaRPr lang="uk-UA"/>
        </a:p>
      </dgm:t>
    </dgm:pt>
    <dgm:pt modelId="{E5EF5D9B-4095-4D1F-AD5D-D77F1472951B}" type="pres">
      <dgm:prSet presAssocID="{1781FB40-7AC1-45A4-BAF1-50EC11312CB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3BF298-C304-4782-B45E-55AAEA0683E5}" type="pres">
      <dgm:prSet presAssocID="{1781FB40-7AC1-45A4-BAF1-50EC11312CB0}" presName="tile4" presStyleLbl="node1" presStyleIdx="3" presStyleCnt="4" custLinFactNeighborX="8673" custLinFactNeighborY="6311"/>
      <dgm:spPr/>
      <dgm:t>
        <a:bodyPr/>
        <a:lstStyle/>
        <a:p>
          <a:endParaRPr lang="uk-UA"/>
        </a:p>
      </dgm:t>
    </dgm:pt>
    <dgm:pt modelId="{010ED163-9A93-4B1E-8879-BAEE90AF9D1F}" type="pres">
      <dgm:prSet presAssocID="{1781FB40-7AC1-45A4-BAF1-50EC11312CB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DB1E6B-7ADA-47A9-BBA3-50B20292F18E}" type="pres">
      <dgm:prSet presAssocID="{1781FB40-7AC1-45A4-BAF1-50EC11312CB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E10620F0-96FD-4F19-9863-7559265E67EB}" srcId="{1781FB40-7AC1-45A4-BAF1-50EC11312CB0}" destId="{C1E3560B-5555-4B0B-A934-C4279FC9FE6B}" srcOrd="0" destOrd="0" parTransId="{F887EE90-6CEB-40A6-93DC-1C7837FE9890}" sibTransId="{F4D69853-089A-41DE-ABF4-71235F8583DA}"/>
    <dgm:cxn modelId="{9A188CB1-3672-4DC7-8491-430F7669E6F1}" type="presOf" srcId="{A7772943-A20D-4B69-9CC6-CB700932696E}" destId="{98CA609A-3D1E-4ECA-ADC7-E4E76DA8E899}" srcOrd="0" destOrd="0" presId="urn:microsoft.com/office/officeart/2005/8/layout/matrix1"/>
    <dgm:cxn modelId="{2E29420C-7E61-4A22-A1DD-F53B00736ED4}" type="presOf" srcId="{C1E3560B-5555-4B0B-A934-C4279FC9FE6B}" destId="{08DB1E6B-7ADA-47A9-BBA3-50B20292F18E}" srcOrd="0" destOrd="0" presId="urn:microsoft.com/office/officeart/2005/8/layout/matrix1"/>
    <dgm:cxn modelId="{10561027-DC96-4824-839D-695988A5FCB5}" srcId="{C1E3560B-5555-4B0B-A934-C4279FC9FE6B}" destId="{348EEFB3-FE3C-4725-BF54-EA03E1E9D82C}" srcOrd="1" destOrd="0" parTransId="{B06B516C-242B-49E5-814C-DDC622995836}" sibTransId="{7085195B-9CA2-411C-8E6B-5072625BFBD5}"/>
    <dgm:cxn modelId="{5CFFEA5A-8C35-4C9F-880F-4A3D12B45C51}" srcId="{C1E3560B-5555-4B0B-A934-C4279FC9FE6B}" destId="{E624B9BB-B677-42EB-8DB4-B6A201321156}" srcOrd="3" destOrd="0" parTransId="{A277B7C3-831E-46FA-9012-C47D6AB73CDE}" sibTransId="{668CC488-F5B7-4D03-B5D2-0607BACF3AC4}"/>
    <dgm:cxn modelId="{68F4DCE8-219D-435C-86FA-AD46DA3EFFA7}" type="presOf" srcId="{1781FB40-7AC1-45A4-BAF1-50EC11312CB0}" destId="{CBC221EF-34E4-49C5-886A-B34EA33DFAD0}" srcOrd="0" destOrd="0" presId="urn:microsoft.com/office/officeart/2005/8/layout/matrix1"/>
    <dgm:cxn modelId="{21C287BE-DDAC-4C9C-B428-40D71DDCFC60}" srcId="{C1E3560B-5555-4B0B-A934-C4279FC9FE6B}" destId="{A7772943-A20D-4B69-9CC6-CB700932696E}" srcOrd="0" destOrd="0" parTransId="{B4F593C7-2FCB-4910-9AB8-C15ED4B9636B}" sibTransId="{139C95F6-A6EE-41A9-9D0F-40685B8B02BE}"/>
    <dgm:cxn modelId="{CF038ECB-86A1-4588-9BD1-03ADFC91EC50}" type="presOf" srcId="{A7772943-A20D-4B69-9CC6-CB700932696E}" destId="{CD685211-188A-4C7E-A14B-C7E9BF0A859C}" srcOrd="1" destOrd="0" presId="urn:microsoft.com/office/officeart/2005/8/layout/matrix1"/>
    <dgm:cxn modelId="{804C2248-D635-447E-8DC2-3363ACB7849F}" type="presOf" srcId="{348EEFB3-FE3C-4725-BF54-EA03E1E9D82C}" destId="{5F58672D-85F6-440F-9B7D-07163D55D1BF}" srcOrd="1" destOrd="0" presId="urn:microsoft.com/office/officeart/2005/8/layout/matrix1"/>
    <dgm:cxn modelId="{A3A54136-2508-442B-810A-7FB9BCC50CA2}" type="presOf" srcId="{8FB9788C-B96D-4712-A42C-20529B4E5CB7}" destId="{E5EF5D9B-4095-4D1F-AD5D-D77F1472951B}" srcOrd="1" destOrd="0" presId="urn:microsoft.com/office/officeart/2005/8/layout/matrix1"/>
    <dgm:cxn modelId="{1AD1F22C-9FAC-48AF-9916-85EB59D6439B}" type="presOf" srcId="{8FB9788C-B96D-4712-A42C-20529B4E5CB7}" destId="{BD2B3346-06CD-4A69-A400-DBE9FF0894EC}" srcOrd="0" destOrd="0" presId="urn:microsoft.com/office/officeart/2005/8/layout/matrix1"/>
    <dgm:cxn modelId="{802E408E-A63E-4201-8444-D4C82CB338E4}" type="presOf" srcId="{E624B9BB-B677-42EB-8DB4-B6A201321156}" destId="{AD3BF298-C304-4782-B45E-55AAEA0683E5}" srcOrd="0" destOrd="0" presId="urn:microsoft.com/office/officeart/2005/8/layout/matrix1"/>
    <dgm:cxn modelId="{BD5A4F21-4034-4A35-9CA4-4C62164DD1D3}" type="presOf" srcId="{E624B9BB-B677-42EB-8DB4-B6A201321156}" destId="{010ED163-9A93-4B1E-8879-BAEE90AF9D1F}" srcOrd="1" destOrd="0" presId="urn:microsoft.com/office/officeart/2005/8/layout/matrix1"/>
    <dgm:cxn modelId="{5A0468B9-3799-413F-AA82-17771F2822F3}" type="presOf" srcId="{348EEFB3-FE3C-4725-BF54-EA03E1E9D82C}" destId="{7849779E-4356-43AE-AB9A-1A3E506A5A6A}" srcOrd="0" destOrd="0" presId="urn:microsoft.com/office/officeart/2005/8/layout/matrix1"/>
    <dgm:cxn modelId="{BDE05323-B16D-4670-9AAC-F0C31AE859F3}" srcId="{C1E3560B-5555-4B0B-A934-C4279FC9FE6B}" destId="{8FB9788C-B96D-4712-A42C-20529B4E5CB7}" srcOrd="2" destOrd="0" parTransId="{AD69B856-A15F-4303-AB9F-84F0403A41FD}" sibTransId="{D8D20210-36DC-445F-BE63-16A3C5144BEA}"/>
    <dgm:cxn modelId="{0CC8C9F5-B926-47D3-A631-4E00D0AC2A24}" type="presParOf" srcId="{CBC221EF-34E4-49C5-886A-B34EA33DFAD0}" destId="{0769AE7F-5AD1-4390-B719-81795CB25B9E}" srcOrd="0" destOrd="0" presId="urn:microsoft.com/office/officeart/2005/8/layout/matrix1"/>
    <dgm:cxn modelId="{F0A4374C-05F0-42D7-9D08-1F84B69BAE73}" type="presParOf" srcId="{0769AE7F-5AD1-4390-B719-81795CB25B9E}" destId="{98CA609A-3D1E-4ECA-ADC7-E4E76DA8E899}" srcOrd="0" destOrd="0" presId="urn:microsoft.com/office/officeart/2005/8/layout/matrix1"/>
    <dgm:cxn modelId="{4C16F2FC-A0A4-4640-9058-71314CBFB8A4}" type="presParOf" srcId="{0769AE7F-5AD1-4390-B719-81795CB25B9E}" destId="{CD685211-188A-4C7E-A14B-C7E9BF0A859C}" srcOrd="1" destOrd="0" presId="urn:microsoft.com/office/officeart/2005/8/layout/matrix1"/>
    <dgm:cxn modelId="{F68539AC-ECA3-47FD-A141-B6DD991F0352}" type="presParOf" srcId="{0769AE7F-5AD1-4390-B719-81795CB25B9E}" destId="{7849779E-4356-43AE-AB9A-1A3E506A5A6A}" srcOrd="2" destOrd="0" presId="urn:microsoft.com/office/officeart/2005/8/layout/matrix1"/>
    <dgm:cxn modelId="{38B5D145-35EB-45E0-BF4C-4EB2E34C3024}" type="presParOf" srcId="{0769AE7F-5AD1-4390-B719-81795CB25B9E}" destId="{5F58672D-85F6-440F-9B7D-07163D55D1BF}" srcOrd="3" destOrd="0" presId="urn:microsoft.com/office/officeart/2005/8/layout/matrix1"/>
    <dgm:cxn modelId="{78288AF0-5FFA-4A64-81FB-BC5505CF4086}" type="presParOf" srcId="{0769AE7F-5AD1-4390-B719-81795CB25B9E}" destId="{BD2B3346-06CD-4A69-A400-DBE9FF0894EC}" srcOrd="4" destOrd="0" presId="urn:microsoft.com/office/officeart/2005/8/layout/matrix1"/>
    <dgm:cxn modelId="{A3439943-11B8-45E5-9FFF-1C413F124A08}" type="presParOf" srcId="{0769AE7F-5AD1-4390-B719-81795CB25B9E}" destId="{E5EF5D9B-4095-4D1F-AD5D-D77F1472951B}" srcOrd="5" destOrd="0" presId="urn:microsoft.com/office/officeart/2005/8/layout/matrix1"/>
    <dgm:cxn modelId="{56D71836-4D99-4C34-A09C-A97745E055F0}" type="presParOf" srcId="{0769AE7F-5AD1-4390-B719-81795CB25B9E}" destId="{AD3BF298-C304-4782-B45E-55AAEA0683E5}" srcOrd="6" destOrd="0" presId="urn:microsoft.com/office/officeart/2005/8/layout/matrix1"/>
    <dgm:cxn modelId="{D5281894-8D34-405C-AC4F-0B940FE0D965}" type="presParOf" srcId="{0769AE7F-5AD1-4390-B719-81795CB25B9E}" destId="{010ED163-9A93-4B1E-8879-BAEE90AF9D1F}" srcOrd="7" destOrd="0" presId="urn:microsoft.com/office/officeart/2005/8/layout/matrix1"/>
    <dgm:cxn modelId="{9DD48284-46E8-44AF-A80C-B9A3501E7920}" type="presParOf" srcId="{CBC221EF-34E4-49C5-886A-B34EA33DFAD0}" destId="{08DB1E6B-7ADA-47A9-BBA3-50B20292F18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05F62-A5F1-499F-BB23-9BD775CBE93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50C61D6-1208-46F4-9C67-51091E005CC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i="1" dirty="0" smtClean="0"/>
            <a:t>Вчать невимушеному спілкуванню, створюють позитивний настрій</a:t>
          </a:r>
          <a:endParaRPr lang="uk-UA" sz="2000" b="1" i="1" dirty="0"/>
        </a:p>
      </dgm:t>
    </dgm:pt>
    <dgm:pt modelId="{B2FD51C9-4D07-40BA-A2B7-88414238578A}" type="parTrans" cxnId="{4439B380-EAD0-4687-8261-B32EDB749638}">
      <dgm:prSet/>
      <dgm:spPr/>
      <dgm:t>
        <a:bodyPr/>
        <a:lstStyle/>
        <a:p>
          <a:endParaRPr lang="uk-UA"/>
        </a:p>
      </dgm:t>
    </dgm:pt>
    <dgm:pt modelId="{DBBA9D55-5DB4-46F9-BFA3-CD2FEE2A9BE0}" type="sibTrans" cxnId="{4439B380-EAD0-4687-8261-B32EDB749638}">
      <dgm:prSet/>
      <dgm:spPr/>
      <dgm:t>
        <a:bodyPr/>
        <a:lstStyle/>
        <a:p>
          <a:endParaRPr lang="uk-UA"/>
        </a:p>
      </dgm:t>
    </dgm:pt>
    <dgm:pt modelId="{60388A6B-DA2B-44B7-9619-B153951B7CE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i="1" dirty="0" smtClean="0"/>
            <a:t>Розвивають пізнавальну активність</a:t>
          </a:r>
          <a:endParaRPr lang="uk-UA" sz="2000" b="1" i="1" dirty="0"/>
        </a:p>
      </dgm:t>
    </dgm:pt>
    <dgm:pt modelId="{BB403855-39F7-41E0-9F0E-A16453B08FBD}" type="parTrans" cxnId="{00091441-565F-483D-9597-310C2C86DF20}">
      <dgm:prSet/>
      <dgm:spPr/>
      <dgm:t>
        <a:bodyPr/>
        <a:lstStyle/>
        <a:p>
          <a:endParaRPr lang="uk-UA"/>
        </a:p>
      </dgm:t>
    </dgm:pt>
    <dgm:pt modelId="{17724A34-36D2-4F15-8F1A-DBA3C3BCAEC2}" type="sibTrans" cxnId="{00091441-565F-483D-9597-310C2C86DF20}">
      <dgm:prSet/>
      <dgm:spPr/>
      <dgm:t>
        <a:bodyPr/>
        <a:lstStyle/>
        <a:p>
          <a:endParaRPr lang="uk-UA"/>
        </a:p>
      </dgm:t>
    </dgm:pt>
    <dgm:pt modelId="{60BBBF0D-FCAB-4F98-8E6B-0825B527633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i="1" dirty="0" smtClean="0"/>
            <a:t>Розвивають творчість; виховують відповідальність</a:t>
          </a:r>
          <a:endParaRPr lang="uk-UA" sz="2000" b="1" i="1" dirty="0"/>
        </a:p>
      </dgm:t>
    </dgm:pt>
    <dgm:pt modelId="{D771307F-BD2E-4628-93E2-C2877ABE0BEC}" type="parTrans" cxnId="{9D1975A4-D333-4994-BFB9-065993606BEE}">
      <dgm:prSet/>
      <dgm:spPr/>
      <dgm:t>
        <a:bodyPr/>
        <a:lstStyle/>
        <a:p>
          <a:endParaRPr lang="uk-UA"/>
        </a:p>
      </dgm:t>
    </dgm:pt>
    <dgm:pt modelId="{76CE446E-FDDA-4F30-ACA3-FF2502E84BF2}" type="sibTrans" cxnId="{9D1975A4-D333-4994-BFB9-065993606BEE}">
      <dgm:prSet/>
      <dgm:spPr/>
      <dgm:t>
        <a:bodyPr/>
        <a:lstStyle/>
        <a:p>
          <a:endParaRPr lang="uk-UA"/>
        </a:p>
      </dgm:t>
    </dgm:pt>
    <dgm:pt modelId="{90F62008-D3B0-4611-9160-2F757A61693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i="1" dirty="0" smtClean="0"/>
            <a:t>Вчать приймати рішення, критично мислити</a:t>
          </a:r>
          <a:endParaRPr lang="uk-UA" sz="2000" b="1" i="1" dirty="0"/>
        </a:p>
      </dgm:t>
    </dgm:pt>
    <dgm:pt modelId="{AB8BCD63-C236-4B05-B445-E169B3B1B567}" type="parTrans" cxnId="{C66C2752-9B87-4A53-994D-3766B39D2558}">
      <dgm:prSet/>
      <dgm:spPr/>
      <dgm:t>
        <a:bodyPr/>
        <a:lstStyle/>
        <a:p>
          <a:endParaRPr lang="uk-UA"/>
        </a:p>
      </dgm:t>
    </dgm:pt>
    <dgm:pt modelId="{66DF03F2-0F22-4962-BE1F-6094614654E6}" type="sibTrans" cxnId="{C66C2752-9B87-4A53-994D-3766B39D2558}">
      <dgm:prSet/>
      <dgm:spPr/>
      <dgm:t>
        <a:bodyPr/>
        <a:lstStyle/>
        <a:p>
          <a:endParaRPr lang="uk-UA"/>
        </a:p>
      </dgm:t>
    </dgm:pt>
    <dgm:pt modelId="{50037C8B-D200-49B0-9895-81AD18B69077}">
      <dgm:prSet phldrT="[Текст]" phldr="1"/>
      <dgm:spPr/>
      <dgm:t>
        <a:bodyPr/>
        <a:lstStyle/>
        <a:p>
          <a:endParaRPr lang="uk-UA"/>
        </a:p>
      </dgm:t>
    </dgm:pt>
    <dgm:pt modelId="{C593D786-AE6C-43F9-A3E7-90CF1EBDEDFD}" type="parTrans" cxnId="{8E947A57-8EC9-4B14-B7FA-46A664BB018E}">
      <dgm:prSet/>
      <dgm:spPr/>
      <dgm:t>
        <a:bodyPr/>
        <a:lstStyle/>
        <a:p>
          <a:endParaRPr lang="uk-UA"/>
        </a:p>
      </dgm:t>
    </dgm:pt>
    <dgm:pt modelId="{3ED3BD92-82CE-4272-86E9-90A0CB549505}" type="sibTrans" cxnId="{8E947A57-8EC9-4B14-B7FA-46A664BB018E}">
      <dgm:prSet/>
      <dgm:spPr/>
      <dgm:t>
        <a:bodyPr/>
        <a:lstStyle/>
        <a:p>
          <a:endParaRPr lang="uk-UA"/>
        </a:p>
      </dgm:t>
    </dgm:pt>
    <dgm:pt modelId="{B6F94960-F50E-4A3C-987F-7716EC1935DB}">
      <dgm:prSet phldrT="[Текст]" phldr="1"/>
      <dgm:spPr/>
      <dgm:t>
        <a:bodyPr/>
        <a:lstStyle/>
        <a:p>
          <a:endParaRPr lang="uk-UA"/>
        </a:p>
      </dgm:t>
    </dgm:pt>
    <dgm:pt modelId="{D2190E3E-6791-43A2-85F1-78D0CB6936E1}" type="parTrans" cxnId="{DEC7DC2D-2E8E-4B7B-A85D-3622F4CB40BC}">
      <dgm:prSet/>
      <dgm:spPr/>
      <dgm:t>
        <a:bodyPr/>
        <a:lstStyle/>
        <a:p>
          <a:endParaRPr lang="uk-UA"/>
        </a:p>
      </dgm:t>
    </dgm:pt>
    <dgm:pt modelId="{39E6C824-54D6-4444-A130-9EADD229DFE2}" type="sibTrans" cxnId="{DEC7DC2D-2E8E-4B7B-A85D-3622F4CB40BC}">
      <dgm:prSet/>
      <dgm:spPr/>
      <dgm:t>
        <a:bodyPr/>
        <a:lstStyle/>
        <a:p>
          <a:endParaRPr lang="uk-UA"/>
        </a:p>
      </dgm:t>
    </dgm:pt>
    <dgm:pt modelId="{CD573580-ADDA-48B4-B36F-945F9199C87E}" type="pres">
      <dgm:prSet presAssocID="{29405F62-A5F1-499F-BB23-9BD775CBE9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93B8808-71D7-4B30-9206-7FCBDF90ED9C}" type="pres">
      <dgm:prSet presAssocID="{29405F62-A5F1-499F-BB23-9BD775CBE93A}" presName="diamond" presStyleLbl="bgShp" presStyleIdx="0" presStyleCnt="1" custScaleX="89238" custScaleY="83965" custLinFactNeighborX="1453" custLinFactNeighborY="-46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07C8B70E-CA9D-4DCD-A6AC-56F7390EE2FF}" type="pres">
      <dgm:prSet presAssocID="{29405F62-A5F1-499F-BB23-9BD775CBE93A}" presName="quad1" presStyleLbl="node1" presStyleIdx="0" presStyleCnt="4" custScaleX="131402" custLinFactNeighborX="-91512" custLinFactNeighborY="-27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B365B4-6423-4336-89DD-2F41D72A78AC}" type="pres">
      <dgm:prSet presAssocID="{29405F62-A5F1-499F-BB23-9BD775CBE93A}" presName="quad2" presStyleLbl="node1" presStyleIdx="1" presStyleCnt="4" custScaleX="127057" custLinFactNeighborX="87665" custLinFactNeighborY="-23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EEDBB1-0A65-40D5-8BCE-ECD060CC2374}" type="pres">
      <dgm:prSet presAssocID="{29405F62-A5F1-499F-BB23-9BD775CBE93A}" presName="quad3" presStyleLbl="node1" presStyleIdx="2" presStyleCnt="4" custScaleX="140303" custScaleY="108324" custLinFactX="70718" custLinFactNeighborX="100000" custLinFactNeighborY="8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927B0A-2124-4000-A559-EC296546CB8F}" type="pres">
      <dgm:prSet presAssocID="{29405F62-A5F1-499F-BB23-9BD775CBE93A}" presName="quad4" presStyleLbl="node1" presStyleIdx="3" presStyleCnt="4" custScaleX="128352" custScaleY="104702" custLinFactX="-85351" custLinFactNeighborX="-100000" custLinFactNeighborY="9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A85ED46-F291-4907-9022-57010FD05CCC}" type="presOf" srcId="{60BBBF0D-FCAB-4F98-8E6B-0825B5276336}" destId="{2AEEDBB1-0A65-40D5-8BCE-ECD060CC2374}" srcOrd="0" destOrd="0" presId="urn:microsoft.com/office/officeart/2005/8/layout/matrix3"/>
    <dgm:cxn modelId="{4439B380-EAD0-4687-8261-B32EDB749638}" srcId="{29405F62-A5F1-499F-BB23-9BD775CBE93A}" destId="{450C61D6-1208-46F4-9C67-51091E005CC2}" srcOrd="0" destOrd="0" parTransId="{B2FD51C9-4D07-40BA-A2B7-88414238578A}" sibTransId="{DBBA9D55-5DB4-46F9-BFA3-CD2FEE2A9BE0}"/>
    <dgm:cxn modelId="{B3F7599B-66B7-45AD-A9B2-3FDE0688B84A}" type="presOf" srcId="{90F62008-D3B0-4611-9160-2F757A616930}" destId="{7C927B0A-2124-4000-A559-EC296546CB8F}" srcOrd="0" destOrd="0" presId="urn:microsoft.com/office/officeart/2005/8/layout/matrix3"/>
    <dgm:cxn modelId="{DEC7DC2D-2E8E-4B7B-A85D-3622F4CB40BC}" srcId="{29405F62-A5F1-499F-BB23-9BD775CBE93A}" destId="{B6F94960-F50E-4A3C-987F-7716EC1935DB}" srcOrd="5" destOrd="0" parTransId="{D2190E3E-6791-43A2-85F1-78D0CB6936E1}" sibTransId="{39E6C824-54D6-4444-A130-9EADD229DFE2}"/>
    <dgm:cxn modelId="{5F42843C-C037-4DBD-AF65-275E5767E295}" type="presOf" srcId="{60388A6B-DA2B-44B7-9619-B153951B7CE3}" destId="{F6B365B4-6423-4336-89DD-2F41D72A78AC}" srcOrd="0" destOrd="0" presId="urn:microsoft.com/office/officeart/2005/8/layout/matrix3"/>
    <dgm:cxn modelId="{8E947A57-8EC9-4B14-B7FA-46A664BB018E}" srcId="{29405F62-A5F1-499F-BB23-9BD775CBE93A}" destId="{50037C8B-D200-49B0-9895-81AD18B69077}" srcOrd="4" destOrd="0" parTransId="{C593D786-AE6C-43F9-A3E7-90CF1EBDEDFD}" sibTransId="{3ED3BD92-82CE-4272-86E9-90A0CB549505}"/>
    <dgm:cxn modelId="{C66C2752-9B87-4A53-994D-3766B39D2558}" srcId="{29405F62-A5F1-499F-BB23-9BD775CBE93A}" destId="{90F62008-D3B0-4611-9160-2F757A616930}" srcOrd="3" destOrd="0" parTransId="{AB8BCD63-C236-4B05-B445-E169B3B1B567}" sibTransId="{66DF03F2-0F22-4962-BE1F-6094614654E6}"/>
    <dgm:cxn modelId="{9D1975A4-D333-4994-BFB9-065993606BEE}" srcId="{29405F62-A5F1-499F-BB23-9BD775CBE93A}" destId="{60BBBF0D-FCAB-4F98-8E6B-0825B5276336}" srcOrd="2" destOrd="0" parTransId="{D771307F-BD2E-4628-93E2-C2877ABE0BEC}" sibTransId="{76CE446E-FDDA-4F30-ACA3-FF2502E84BF2}"/>
    <dgm:cxn modelId="{DAE96B38-BA12-4F29-BABB-49F709314949}" type="presOf" srcId="{29405F62-A5F1-499F-BB23-9BD775CBE93A}" destId="{CD573580-ADDA-48B4-B36F-945F9199C87E}" srcOrd="0" destOrd="0" presId="urn:microsoft.com/office/officeart/2005/8/layout/matrix3"/>
    <dgm:cxn modelId="{B22429A5-3E38-4AC9-87EE-16BB8FFB3AA7}" type="presOf" srcId="{450C61D6-1208-46F4-9C67-51091E005CC2}" destId="{07C8B70E-CA9D-4DCD-A6AC-56F7390EE2FF}" srcOrd="0" destOrd="0" presId="urn:microsoft.com/office/officeart/2005/8/layout/matrix3"/>
    <dgm:cxn modelId="{00091441-565F-483D-9597-310C2C86DF20}" srcId="{29405F62-A5F1-499F-BB23-9BD775CBE93A}" destId="{60388A6B-DA2B-44B7-9619-B153951B7CE3}" srcOrd="1" destOrd="0" parTransId="{BB403855-39F7-41E0-9F0E-A16453B08FBD}" sibTransId="{17724A34-36D2-4F15-8F1A-DBA3C3BCAEC2}"/>
    <dgm:cxn modelId="{133C39FB-C8A6-4D4F-BBE3-39C0E558F210}" type="presParOf" srcId="{CD573580-ADDA-48B4-B36F-945F9199C87E}" destId="{593B8808-71D7-4B30-9206-7FCBDF90ED9C}" srcOrd="0" destOrd="0" presId="urn:microsoft.com/office/officeart/2005/8/layout/matrix3"/>
    <dgm:cxn modelId="{8A00FEA7-DFCA-42DB-B7F3-D86C91F77938}" type="presParOf" srcId="{CD573580-ADDA-48B4-B36F-945F9199C87E}" destId="{07C8B70E-CA9D-4DCD-A6AC-56F7390EE2FF}" srcOrd="1" destOrd="0" presId="urn:microsoft.com/office/officeart/2005/8/layout/matrix3"/>
    <dgm:cxn modelId="{461E7204-C44A-4866-BD32-BA16A650F908}" type="presParOf" srcId="{CD573580-ADDA-48B4-B36F-945F9199C87E}" destId="{F6B365B4-6423-4336-89DD-2F41D72A78AC}" srcOrd="2" destOrd="0" presId="urn:microsoft.com/office/officeart/2005/8/layout/matrix3"/>
    <dgm:cxn modelId="{19307614-4C8F-453C-9F48-31D0C0D34EC1}" type="presParOf" srcId="{CD573580-ADDA-48B4-B36F-945F9199C87E}" destId="{2AEEDBB1-0A65-40D5-8BCE-ECD060CC2374}" srcOrd="3" destOrd="0" presId="urn:microsoft.com/office/officeart/2005/8/layout/matrix3"/>
    <dgm:cxn modelId="{80112665-4D5C-40BC-BA01-CB6893EB5F62}" type="presParOf" srcId="{CD573580-ADDA-48B4-B36F-945F9199C87E}" destId="{7C927B0A-2124-4000-A559-EC296546CB8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1C80B-73A8-4446-BC9D-2E7B73E3CA2F}">
      <dsp:nvSpPr>
        <dsp:cNvPr id="0" name=""/>
        <dsp:cNvSpPr/>
      </dsp:nvSpPr>
      <dsp:spPr>
        <a:xfrm>
          <a:off x="2" y="1440165"/>
          <a:ext cx="3396211" cy="109435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Навчання на високому рівні складності</a:t>
          </a:r>
          <a:endParaRPr lang="uk-UA" sz="2400" b="1" i="1" kern="1200" dirty="0"/>
        </a:p>
      </dsp:txBody>
      <dsp:txXfrm>
        <a:off x="2" y="1440165"/>
        <a:ext cx="3396211" cy="1094351"/>
      </dsp:txXfrm>
    </dsp:sp>
    <dsp:sp modelId="{CA4FA87F-65FD-4C0E-A3B6-9917B12571EF}">
      <dsp:nvSpPr>
        <dsp:cNvPr id="0" name=""/>
        <dsp:cNvSpPr/>
      </dsp:nvSpPr>
      <dsp:spPr>
        <a:xfrm>
          <a:off x="1847036" y="-35929"/>
          <a:ext cx="4536361" cy="4536361"/>
        </a:xfrm>
        <a:custGeom>
          <a:avLst/>
          <a:gdLst/>
          <a:ahLst/>
          <a:cxnLst/>
          <a:rect l="0" t="0" r="0" b="0"/>
          <a:pathLst>
            <a:path>
              <a:moveTo>
                <a:pt x="159065" y="1433748"/>
              </a:moveTo>
              <a:arcTo wR="2268180" hR="2268180" stAng="12095118" swAng="10662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0DC61-9A88-4D2B-9921-37A273ACE300}">
      <dsp:nvSpPr>
        <dsp:cNvPr id="0" name=""/>
        <dsp:cNvSpPr/>
      </dsp:nvSpPr>
      <dsp:spPr>
        <a:xfrm>
          <a:off x="4968549" y="3024337"/>
          <a:ext cx="2289720" cy="109435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Провідної ролі теоретичних знань</a:t>
          </a:r>
          <a:endParaRPr lang="uk-UA" sz="2400" b="1" i="1" kern="1200" dirty="0"/>
        </a:p>
      </dsp:txBody>
      <dsp:txXfrm>
        <a:off x="4968549" y="3024337"/>
        <a:ext cx="2289720" cy="1094351"/>
      </dsp:txXfrm>
    </dsp:sp>
    <dsp:sp modelId="{A36B49CF-7406-4461-B306-2518EC02F8BE}">
      <dsp:nvSpPr>
        <dsp:cNvPr id="0" name=""/>
        <dsp:cNvSpPr/>
      </dsp:nvSpPr>
      <dsp:spPr>
        <a:xfrm>
          <a:off x="5331207" y="530479"/>
          <a:ext cx="4373290" cy="4373290"/>
        </a:xfrm>
        <a:custGeom>
          <a:avLst/>
          <a:gdLst/>
          <a:ahLst/>
          <a:cxnLst/>
          <a:rect l="0" t="0" r="0" b="0"/>
          <a:pathLst>
            <a:path>
              <a:moveTo>
                <a:pt x="491189" y="3567531"/>
              </a:moveTo>
              <a:arcTo wR="2186645" hR="2186645" stAng="8450307" swAng="44514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9A477-8FE2-44FE-9B76-A3F9A987C182}">
      <dsp:nvSpPr>
        <dsp:cNvPr id="0" name=""/>
        <dsp:cNvSpPr/>
      </dsp:nvSpPr>
      <dsp:spPr>
        <a:xfrm>
          <a:off x="4395551" y="1440159"/>
          <a:ext cx="3224448" cy="109435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Цілеспрямована робота з розвитку всіх учнів</a:t>
          </a:r>
          <a:endParaRPr lang="uk-UA" sz="2400" b="1" i="1" kern="1200" dirty="0"/>
        </a:p>
      </dsp:txBody>
      <dsp:txXfrm>
        <a:off x="4395551" y="1440159"/>
        <a:ext cx="3224448" cy="1094351"/>
      </dsp:txXfrm>
    </dsp:sp>
    <dsp:sp modelId="{9D461391-0815-4BC9-8E3A-CE20D0EC041B}">
      <dsp:nvSpPr>
        <dsp:cNvPr id="0" name=""/>
        <dsp:cNvSpPr/>
      </dsp:nvSpPr>
      <dsp:spPr>
        <a:xfrm>
          <a:off x="1886196" y="-418225"/>
          <a:ext cx="4373290" cy="4373290"/>
        </a:xfrm>
        <a:custGeom>
          <a:avLst/>
          <a:gdLst/>
          <a:ahLst/>
          <a:cxnLst/>
          <a:rect l="0" t="0" r="0" b="0"/>
          <a:pathLst>
            <a:path>
              <a:moveTo>
                <a:pt x="4228523" y="2969047"/>
              </a:moveTo>
              <a:arcTo wR="2186645" hR="2186645" stAng="1257943" swAng="27654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B44D3-7E71-4503-86AB-1154EAEC8669}">
      <dsp:nvSpPr>
        <dsp:cNvPr id="0" name=""/>
        <dsp:cNvSpPr/>
      </dsp:nvSpPr>
      <dsp:spPr>
        <a:xfrm>
          <a:off x="2736303" y="3744425"/>
          <a:ext cx="2172877" cy="109435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Усвідомлення процесу учіння</a:t>
          </a:r>
          <a:endParaRPr lang="uk-UA" sz="2400" b="1" i="1" kern="1200" dirty="0"/>
        </a:p>
      </dsp:txBody>
      <dsp:txXfrm>
        <a:off x="2736303" y="3744425"/>
        <a:ext cx="2172877" cy="1094351"/>
      </dsp:txXfrm>
    </dsp:sp>
    <dsp:sp modelId="{B0FCD6AB-58A0-4D8C-95F0-FA495620C0DD}">
      <dsp:nvSpPr>
        <dsp:cNvPr id="0" name=""/>
        <dsp:cNvSpPr/>
      </dsp:nvSpPr>
      <dsp:spPr>
        <a:xfrm>
          <a:off x="-400832" y="-249700"/>
          <a:ext cx="4373290" cy="4373290"/>
        </a:xfrm>
        <a:custGeom>
          <a:avLst/>
          <a:gdLst/>
          <a:ahLst/>
          <a:cxnLst/>
          <a:rect l="0" t="0" r="0" b="0"/>
          <a:pathLst>
            <a:path>
              <a:moveTo>
                <a:pt x="3129638" y="4159506"/>
              </a:moveTo>
              <a:arcTo wR="2186645" hR="2186645" stAng="3867181" swAng="12895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92B27-981D-401D-A483-48B6F9A3AB6F}">
      <dsp:nvSpPr>
        <dsp:cNvPr id="0" name=""/>
        <dsp:cNvSpPr/>
      </dsp:nvSpPr>
      <dsp:spPr>
        <a:xfrm>
          <a:off x="576074" y="3024335"/>
          <a:ext cx="2100633" cy="109435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Навчання швидким темпом</a:t>
          </a:r>
          <a:endParaRPr lang="uk-UA" sz="2400" b="1" i="1" kern="1200" dirty="0"/>
        </a:p>
      </dsp:txBody>
      <dsp:txXfrm>
        <a:off x="576074" y="3024335"/>
        <a:ext cx="2100633" cy="1094351"/>
      </dsp:txXfrm>
    </dsp:sp>
    <dsp:sp modelId="{7184E432-8B25-4950-B445-8903A467255E}">
      <dsp:nvSpPr>
        <dsp:cNvPr id="0" name=""/>
        <dsp:cNvSpPr/>
      </dsp:nvSpPr>
      <dsp:spPr>
        <a:xfrm>
          <a:off x="1482633" y="978812"/>
          <a:ext cx="4373290" cy="4373290"/>
        </a:xfrm>
        <a:custGeom>
          <a:avLst/>
          <a:gdLst/>
          <a:ahLst/>
          <a:cxnLst/>
          <a:rect l="0" t="0" r="0" b="0"/>
          <a:pathLst>
            <a:path>
              <a:moveTo>
                <a:pt x="4885" y="2040556"/>
              </a:moveTo>
              <a:arcTo wR="2186645" hR="2186645" stAng="11029846" swAng="7685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C884F-F299-497E-A627-9F602C8B102F}">
      <dsp:nvSpPr>
        <dsp:cNvPr id="0" name=""/>
        <dsp:cNvSpPr/>
      </dsp:nvSpPr>
      <dsp:spPr>
        <a:xfrm>
          <a:off x="2956058" y="2100308"/>
          <a:ext cx="3056102" cy="220808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2060"/>
              </a:solidFill>
            </a:rPr>
            <a:t>Засоби реалізації технології розвивального навчання</a:t>
          </a:r>
          <a:endParaRPr lang="uk-UA" sz="2400" b="1" i="1" kern="1200" dirty="0">
            <a:solidFill>
              <a:srgbClr val="002060"/>
            </a:solidFill>
          </a:endParaRPr>
        </a:p>
      </dsp:txBody>
      <dsp:txXfrm>
        <a:off x="2956058" y="2100308"/>
        <a:ext cx="3056102" cy="2208080"/>
      </dsp:txXfrm>
    </dsp:sp>
    <dsp:sp modelId="{746E3CDC-D36B-4CCA-80F6-CBA45A16F0D8}">
      <dsp:nvSpPr>
        <dsp:cNvPr id="0" name=""/>
        <dsp:cNvSpPr/>
      </dsp:nvSpPr>
      <dsp:spPr>
        <a:xfrm rot="16222950">
          <a:off x="4316953" y="1906705"/>
          <a:ext cx="351398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351398" y="17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6222950">
        <a:off x="4483867" y="1915840"/>
        <a:ext cx="17569" cy="17569"/>
      </dsp:txXfrm>
    </dsp:sp>
    <dsp:sp modelId="{060D3826-15B1-4E69-87ED-CA2229063282}">
      <dsp:nvSpPr>
        <dsp:cNvPr id="0" name=""/>
        <dsp:cNvSpPr/>
      </dsp:nvSpPr>
      <dsp:spPr>
        <a:xfrm>
          <a:off x="3059831" y="108012"/>
          <a:ext cx="2878943" cy="16409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accent6">
                  <a:lumMod val="50000"/>
                </a:schemeClr>
              </a:solidFill>
            </a:rPr>
            <a:t>Різнорівневі, проблемні </a:t>
          </a:r>
          <a:r>
            <a:rPr lang="uk-UA" sz="2400" b="1" i="1" kern="1200" dirty="0" smtClean="0">
              <a:solidFill>
                <a:schemeClr val="accent6">
                  <a:lumMod val="50000"/>
                </a:schemeClr>
              </a:solidFill>
            </a:rPr>
            <a:t>евристичні запитання</a:t>
          </a:r>
          <a:endParaRPr lang="uk-UA" sz="24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059831" y="108012"/>
        <a:ext cx="2878943" cy="1640923"/>
      </dsp:txXfrm>
    </dsp:sp>
    <dsp:sp modelId="{F3C4C713-A70F-4228-90F0-92A7A6E77970}">
      <dsp:nvSpPr>
        <dsp:cNvPr id="0" name=""/>
        <dsp:cNvSpPr/>
      </dsp:nvSpPr>
      <dsp:spPr>
        <a:xfrm rot="21448206">
          <a:off x="6009021" y="3105920"/>
          <a:ext cx="594380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594380" y="17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1448206">
        <a:off x="6291352" y="3108981"/>
        <a:ext cx="29719" cy="29719"/>
      </dsp:txXfrm>
    </dsp:sp>
    <dsp:sp modelId="{8FE1F117-48C1-46CB-9010-AF6298942516}">
      <dsp:nvSpPr>
        <dsp:cNvPr id="0" name=""/>
        <dsp:cNvSpPr/>
      </dsp:nvSpPr>
      <dsp:spPr>
        <a:xfrm>
          <a:off x="6601659" y="2171513"/>
          <a:ext cx="2118260" cy="178495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FF0000"/>
              </a:solidFill>
            </a:rPr>
            <a:t>Проектна діяльність</a:t>
          </a:r>
          <a:endParaRPr lang="uk-UA" sz="2400" b="1" i="1" kern="1200" dirty="0">
            <a:solidFill>
              <a:srgbClr val="FF0000"/>
            </a:solidFill>
          </a:endParaRPr>
        </a:p>
      </dsp:txBody>
      <dsp:txXfrm>
        <a:off x="6601659" y="2171513"/>
        <a:ext cx="2118260" cy="1784952"/>
      </dsp:txXfrm>
    </dsp:sp>
    <dsp:sp modelId="{7FBA3E5C-E95E-490A-A21F-81F13D2F02E9}">
      <dsp:nvSpPr>
        <dsp:cNvPr id="0" name=""/>
        <dsp:cNvSpPr/>
      </dsp:nvSpPr>
      <dsp:spPr>
        <a:xfrm rot="5351735">
          <a:off x="4308584" y="4484137"/>
          <a:ext cx="387491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387491" y="17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5351735">
        <a:off x="4492642" y="4492370"/>
        <a:ext cx="19374" cy="19374"/>
      </dsp:txXfrm>
    </dsp:sp>
    <dsp:sp modelId="{A1AA9702-15A7-4444-9800-97DB7C6B086C}">
      <dsp:nvSpPr>
        <dsp:cNvPr id="0" name=""/>
        <dsp:cNvSpPr/>
      </dsp:nvSpPr>
      <dsp:spPr>
        <a:xfrm>
          <a:off x="3110791" y="4695749"/>
          <a:ext cx="2813578" cy="178497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660066"/>
              </a:solidFill>
            </a:rPr>
            <a:t>Інтерактивні технології</a:t>
          </a:r>
          <a:endParaRPr lang="uk-UA" sz="2400" b="1" i="1" kern="1200" dirty="0">
            <a:solidFill>
              <a:srgbClr val="660066"/>
            </a:solidFill>
          </a:endParaRPr>
        </a:p>
      </dsp:txBody>
      <dsp:txXfrm>
        <a:off x="3110791" y="4695749"/>
        <a:ext cx="2813578" cy="1784970"/>
      </dsp:txXfrm>
    </dsp:sp>
    <dsp:sp modelId="{E09048A9-8529-4439-BD41-C2907DCA0F8F}">
      <dsp:nvSpPr>
        <dsp:cNvPr id="0" name=""/>
        <dsp:cNvSpPr/>
      </dsp:nvSpPr>
      <dsp:spPr>
        <a:xfrm rot="10964322">
          <a:off x="2375196" y="3099527"/>
          <a:ext cx="584533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584533" y="179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964322">
        <a:off x="2652850" y="3102834"/>
        <a:ext cx="29226" cy="29226"/>
      </dsp:txXfrm>
    </dsp:sp>
    <dsp:sp modelId="{37CDA951-6C1C-43B0-8726-2BFC129F3E1E}">
      <dsp:nvSpPr>
        <dsp:cNvPr id="0" name=""/>
        <dsp:cNvSpPr/>
      </dsp:nvSpPr>
      <dsp:spPr>
        <a:xfrm>
          <a:off x="251529" y="2160236"/>
          <a:ext cx="2125721" cy="178497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A50021"/>
              </a:solidFill>
            </a:rPr>
            <a:t>Ігрова діяльність</a:t>
          </a:r>
          <a:endParaRPr lang="uk-UA" sz="2400" b="1" i="1" kern="1200" dirty="0">
            <a:solidFill>
              <a:srgbClr val="A50021"/>
            </a:solidFill>
          </a:endParaRPr>
        </a:p>
      </dsp:txBody>
      <dsp:txXfrm>
        <a:off x="251529" y="2160236"/>
        <a:ext cx="2125721" cy="17849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CA609A-3D1E-4ECA-ADC7-E4E76DA8E899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Самостійному пошуку, обробці та подачі інформації</a:t>
          </a:r>
          <a:endParaRPr lang="uk-UA" sz="2000" b="1" i="1" kern="1200" dirty="0"/>
        </a:p>
      </dsp:txBody>
      <dsp:txXfrm rot="16200000">
        <a:off x="762000" y="-762000"/>
        <a:ext cx="1524000" cy="3048000"/>
      </dsp:txXfrm>
    </dsp:sp>
    <dsp:sp modelId="{7849779E-4356-43AE-AB9A-1A3E506A5A6A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A50021"/>
              </a:solidFill>
            </a:rPr>
            <a:t>Встановленню зв’язку із життєвим досвідом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A50021"/>
              </a:solidFill>
            </a:rPr>
            <a:t>Набуттю комунікативних  вмінь</a:t>
          </a:r>
          <a:endParaRPr lang="uk-UA" sz="2000" b="1" i="1" kern="1200" dirty="0">
            <a:solidFill>
              <a:srgbClr val="A50021"/>
            </a:solidFill>
          </a:endParaRPr>
        </a:p>
      </dsp:txBody>
      <dsp:txXfrm>
        <a:off x="3048000" y="0"/>
        <a:ext cx="3048000" cy="1524000"/>
      </dsp:txXfrm>
    </dsp:sp>
    <dsp:sp modelId="{BD2B3346-06CD-4A69-A400-DBE9FF0894EC}">
      <dsp:nvSpPr>
        <dsp:cNvPr id="0" name=""/>
        <dsp:cNvSpPr/>
      </dsp:nvSpPr>
      <dsp:spPr>
        <a:xfrm rot="10800000">
          <a:off x="23652" y="2032000"/>
          <a:ext cx="3048000" cy="2032000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1" kern="1200" dirty="0" smtClean="0">
            <a:solidFill>
              <a:srgbClr val="008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1" kern="1200" dirty="0" smtClean="0">
            <a:solidFill>
              <a:srgbClr val="008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8000"/>
              </a:solidFill>
            </a:rPr>
            <a:t>Розвитку  творчих здібностей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8000"/>
              </a:solidFill>
            </a:rPr>
            <a:t>Отриманню позитивних емоцій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/>
        </a:p>
      </dsp:txBody>
      <dsp:txXfrm rot="10800000">
        <a:off x="23652" y="2539999"/>
        <a:ext cx="3048000" cy="1524000"/>
      </dsp:txXfrm>
    </dsp:sp>
    <dsp:sp modelId="{AD3BF298-C304-4782-B45E-55AAEA0683E5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3300"/>
              </a:solidFill>
            </a:rPr>
            <a:t>   Формуванню культурної  </a:t>
          </a:r>
          <a:r>
            <a:rPr lang="uk-UA" sz="2000" b="1" i="1" kern="1200" dirty="0" err="1" smtClean="0">
              <a:solidFill>
                <a:srgbClr val="003300"/>
              </a:solidFill>
            </a:rPr>
            <a:t>соціалізо-</a:t>
          </a:r>
          <a:r>
            <a:rPr lang="uk-UA" sz="2000" b="1" i="1" kern="1200" dirty="0" smtClean="0">
              <a:solidFill>
                <a:srgbClr val="003300"/>
              </a:solidFill>
            </a:rPr>
            <a:t> </a:t>
          </a:r>
          <a:r>
            <a:rPr lang="uk-UA" sz="2000" b="1" i="1" kern="1200" dirty="0" err="1" smtClean="0">
              <a:solidFill>
                <a:srgbClr val="003300"/>
              </a:solidFill>
            </a:rPr>
            <a:t>ваної</a:t>
          </a:r>
          <a:r>
            <a:rPr lang="uk-UA" sz="2000" b="1" i="1" kern="1200" dirty="0" smtClean="0">
              <a:solidFill>
                <a:srgbClr val="003300"/>
              </a:solidFill>
            </a:rPr>
            <a:t> особистості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3300"/>
              </a:solidFill>
            </a:rPr>
            <a:t>Виробленню навичок співробітництва</a:t>
          </a:r>
          <a:endParaRPr lang="uk-UA" sz="2000" b="1" i="1" kern="1200" dirty="0">
            <a:solidFill>
              <a:srgbClr val="003300"/>
            </a:solidFill>
          </a:endParaRPr>
        </a:p>
      </dsp:txBody>
      <dsp:txXfrm rot="5400000">
        <a:off x="3810000" y="1777999"/>
        <a:ext cx="1524000" cy="3048000"/>
      </dsp:txXfrm>
    </dsp:sp>
    <dsp:sp modelId="{08DB1E6B-7ADA-47A9-BBA3-50B20292F18E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C00000"/>
              </a:solidFill>
            </a:rPr>
            <a:t>Проектна діяльність сприяє:</a:t>
          </a:r>
          <a:endParaRPr lang="uk-UA" sz="2000" b="1" i="1" kern="1200" dirty="0">
            <a:solidFill>
              <a:srgbClr val="C00000"/>
            </a:solidFill>
          </a:endParaRPr>
        </a:p>
      </dsp:txBody>
      <dsp:txXfrm>
        <a:off x="2133600" y="1523999"/>
        <a:ext cx="1828800" cy="1016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B8808-71D7-4B30-9206-7FCBDF90ED9C}">
      <dsp:nvSpPr>
        <dsp:cNvPr id="0" name=""/>
        <dsp:cNvSpPr/>
      </dsp:nvSpPr>
      <dsp:spPr>
        <a:xfrm>
          <a:off x="1152137" y="144031"/>
          <a:ext cx="3702556" cy="3483775"/>
        </a:xfrm>
        <a:prstGeom prst="diamond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07C8B70E-CA9D-4DCD-A6AC-56F7390EE2FF}">
      <dsp:nvSpPr>
        <dsp:cNvPr id="0" name=""/>
        <dsp:cNvSpPr/>
      </dsp:nvSpPr>
      <dsp:spPr>
        <a:xfrm>
          <a:off x="0" y="105995"/>
          <a:ext cx="2126269" cy="161814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Вчать невимушеному спілкуванню, створюють позитивний настрій</a:t>
          </a:r>
          <a:endParaRPr lang="uk-UA" sz="2000" b="1" i="1" kern="1200" dirty="0"/>
        </a:p>
      </dsp:txBody>
      <dsp:txXfrm>
        <a:off x="0" y="105995"/>
        <a:ext cx="2126269" cy="1618141"/>
      </dsp:txXfrm>
    </dsp:sp>
    <dsp:sp modelId="{F6B365B4-6423-4336-89DD-2F41D72A78AC}">
      <dsp:nvSpPr>
        <dsp:cNvPr id="0" name=""/>
        <dsp:cNvSpPr/>
      </dsp:nvSpPr>
      <dsp:spPr>
        <a:xfrm>
          <a:off x="4112046" y="179507"/>
          <a:ext cx="2055961" cy="161814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Розвивають пізнавальну активність</a:t>
          </a:r>
          <a:endParaRPr lang="uk-UA" sz="2000" b="1" i="1" kern="1200" dirty="0"/>
        </a:p>
      </dsp:txBody>
      <dsp:txXfrm>
        <a:off x="4112046" y="179507"/>
        <a:ext cx="2055961" cy="1618141"/>
      </dsp:txXfrm>
    </dsp:sp>
    <dsp:sp modelId="{2AEEDBB1-0A65-40D5-8BCE-ECD060CC2374}">
      <dsp:nvSpPr>
        <dsp:cNvPr id="0" name=""/>
        <dsp:cNvSpPr/>
      </dsp:nvSpPr>
      <dsp:spPr>
        <a:xfrm>
          <a:off x="3897707" y="2376268"/>
          <a:ext cx="2270300" cy="175283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Розвивають творчість; виховують відповідальність</a:t>
          </a:r>
          <a:endParaRPr lang="uk-UA" sz="2000" b="1" i="1" kern="1200" dirty="0"/>
        </a:p>
      </dsp:txBody>
      <dsp:txXfrm>
        <a:off x="3897707" y="2376268"/>
        <a:ext cx="2270300" cy="1752835"/>
      </dsp:txXfrm>
    </dsp:sp>
    <dsp:sp modelId="{7C927B0A-2124-4000-A559-EC296546CB8F}">
      <dsp:nvSpPr>
        <dsp:cNvPr id="0" name=""/>
        <dsp:cNvSpPr/>
      </dsp:nvSpPr>
      <dsp:spPr>
        <a:xfrm>
          <a:off x="0" y="2410233"/>
          <a:ext cx="2076916" cy="169422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/>
            <a:t>Вчать приймати рішення, критично мислити</a:t>
          </a:r>
          <a:endParaRPr lang="uk-UA" sz="2000" b="1" i="1" kern="1200" dirty="0"/>
        </a:p>
      </dsp:txBody>
      <dsp:txXfrm>
        <a:off x="0" y="2410233"/>
        <a:ext cx="2076916" cy="1694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2B52E-A9E8-49F4-A67F-8611C04676E0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C67B-639F-44E7-8C02-E2D82136589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EC67B-639F-44E7-8C02-E2D821365898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D829-CE89-41A9-9251-811866DB6EFF}" type="datetimeFigureOut">
              <a:rPr lang="uk-UA" smtClean="0"/>
              <a:pPr/>
              <a:t>06.04.2016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CAC2-A750-491F-88F6-4F2289AD1E6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4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3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308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76672"/>
            <a:ext cx="3052482" cy="3285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3933056"/>
            <a:ext cx="586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A50021"/>
                </a:solidFill>
              </a:rPr>
              <a:t> </a:t>
            </a:r>
            <a:r>
              <a:rPr lang="uk-UA" sz="2800" b="1" i="1" dirty="0" err="1" smtClean="0">
                <a:solidFill>
                  <a:srgbClr val="A50021"/>
                </a:solidFill>
              </a:rPr>
              <a:t>Більчук</a:t>
            </a:r>
            <a:r>
              <a:rPr lang="uk-UA" sz="2800" b="1" i="1" dirty="0" smtClean="0">
                <a:solidFill>
                  <a:srgbClr val="A50021"/>
                </a:solidFill>
              </a:rPr>
              <a:t> Тетяна </a:t>
            </a:r>
            <a:r>
              <a:rPr lang="uk-UA" sz="2800" b="1" i="1" dirty="0" err="1" smtClean="0">
                <a:solidFill>
                  <a:srgbClr val="A50021"/>
                </a:solidFill>
              </a:rPr>
              <a:t>Федорівна-</a:t>
            </a:r>
            <a:endParaRPr lang="uk-UA" sz="2800" b="1" i="1" dirty="0" smtClean="0">
              <a:solidFill>
                <a:srgbClr val="A50021"/>
              </a:solidFill>
            </a:endParaRPr>
          </a:p>
          <a:p>
            <a:r>
              <a:rPr lang="uk-UA" sz="2800" b="1" i="1" dirty="0">
                <a:solidFill>
                  <a:srgbClr val="A50021"/>
                </a:solidFill>
              </a:rPr>
              <a:t>в</a:t>
            </a:r>
            <a:r>
              <a:rPr lang="uk-UA" sz="2800" b="1" i="1" dirty="0" smtClean="0">
                <a:solidFill>
                  <a:srgbClr val="A50021"/>
                </a:solidFill>
              </a:rPr>
              <a:t>читель початкових класів </a:t>
            </a:r>
          </a:p>
          <a:p>
            <a:r>
              <a:rPr lang="uk-UA" sz="2800" b="1" i="1" dirty="0" smtClean="0">
                <a:solidFill>
                  <a:srgbClr val="A50021"/>
                </a:solidFill>
              </a:rPr>
              <a:t>НВК </a:t>
            </a:r>
            <a:r>
              <a:rPr lang="uk-UA" sz="2800" b="1" i="1" dirty="0" err="1" smtClean="0">
                <a:solidFill>
                  <a:srgbClr val="A50021"/>
                </a:solidFill>
              </a:rPr>
              <a:t>“загальноосвітня</a:t>
            </a:r>
            <a:r>
              <a:rPr lang="uk-UA" sz="2800" b="1" i="1" dirty="0" smtClean="0">
                <a:solidFill>
                  <a:srgbClr val="A50021"/>
                </a:solidFill>
              </a:rPr>
              <a:t> школа І-ІІІ </a:t>
            </a:r>
            <a:r>
              <a:rPr lang="uk-UA" sz="2800" b="1" i="1" dirty="0" err="1" smtClean="0">
                <a:solidFill>
                  <a:srgbClr val="A50021"/>
                </a:solidFill>
              </a:rPr>
              <a:t>ступеня-дитсадок”с.Здомишель</a:t>
            </a:r>
            <a:endParaRPr lang="uk-UA" sz="2800" b="1" i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3"/>
            <a:ext cx="9149891" cy="6853587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2699792" y="1772816"/>
          <a:ext cx="6168008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8024" y="2708920"/>
            <a:ext cx="2448272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A50021"/>
                </a:solidFill>
              </a:rPr>
              <a:t>Вікторини, дидактичні ігри, предметні ігри, сюжетні   ігри                           ( імітаційні, рольові, ділові)</a:t>
            </a:r>
            <a:endParaRPr lang="uk-UA" sz="2000" b="1" i="1" dirty="0">
              <a:solidFill>
                <a:srgbClr val="A50021"/>
              </a:solidFill>
            </a:endParaRPr>
          </a:p>
        </p:txBody>
      </p:sp>
      <p:pic>
        <p:nvPicPr>
          <p:cNvPr id="10" name="Рисунок 9" descr="P311123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5" y="332657"/>
            <a:ext cx="1872208" cy="1296143"/>
          </a:xfrm>
          <a:prstGeom prst="rect">
            <a:avLst/>
          </a:prstGeom>
        </p:spPr>
      </p:pic>
      <p:pic>
        <p:nvPicPr>
          <p:cNvPr id="11" name="Рисунок 10" descr="P31112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24" y="260648"/>
            <a:ext cx="2119784" cy="1368152"/>
          </a:xfrm>
          <a:prstGeom prst="rect">
            <a:avLst/>
          </a:prstGeom>
        </p:spPr>
      </p:pic>
      <p:pic>
        <p:nvPicPr>
          <p:cNvPr id="12" name="Рисунок 11" descr="100_836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2348654"/>
            <a:ext cx="1944216" cy="1456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9155782" cy="6857999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4283968" y="2852936"/>
            <a:ext cx="1800200" cy="108012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Інтерактивні технології</a:t>
            </a:r>
            <a:endParaRPr lang="uk-UA" b="1" i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699792" y="1196752"/>
            <a:ext cx="1944216" cy="10801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/>
              <a:t>Забезпечують постійну активну взаємодію всіх учнів</a:t>
            </a:r>
            <a:endParaRPr lang="uk-UA" sz="1600" b="1" i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508104" y="1196752"/>
            <a:ext cx="1800200" cy="10801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/>
              <a:t>Сприяють виробленню дискусійних навичок</a:t>
            </a:r>
            <a:endParaRPr lang="uk-UA" sz="1600" b="1" i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876256" y="2780928"/>
            <a:ext cx="1872208" cy="122413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/>
              <a:t>Вчать демократичності,виховують культуру спілкування</a:t>
            </a:r>
            <a:endParaRPr lang="uk-UA" sz="1600" b="1" i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547664" y="2852936"/>
            <a:ext cx="1872208" cy="115212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/>
              <a:t>Допомагають виявляти і реалізовувати індивідуальні можливості</a:t>
            </a:r>
            <a:endParaRPr lang="uk-UA" sz="1600" b="1" i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483768" y="4221088"/>
            <a:ext cx="1800200" cy="10801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/>
              <a:t>Розвивають світогляд</a:t>
            </a:r>
            <a:endParaRPr lang="uk-UA" sz="1600" b="1" i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516216" y="4437112"/>
            <a:ext cx="1800200" cy="10801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/>
              <a:t>Допомагають формувати характер</a:t>
            </a:r>
            <a:endParaRPr lang="uk-UA" sz="1600" b="1" i="1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499992" y="4869160"/>
            <a:ext cx="1800200" cy="15121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/>
              <a:t>Навчають критично мислити, приймати </a:t>
            </a:r>
            <a:r>
              <a:rPr lang="uk-UA" sz="1600" b="1" i="1" dirty="0" err="1" smtClean="0"/>
              <a:t>обгрунтовані</a:t>
            </a:r>
            <a:r>
              <a:rPr lang="uk-UA" sz="1600" b="1" i="1" dirty="0" smtClean="0"/>
              <a:t> рішення</a:t>
            </a:r>
            <a:endParaRPr lang="uk-UA" sz="16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pic>
        <p:nvPicPr>
          <p:cNvPr id="4" name="Рисунок 3" descr="P3111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4312">
            <a:off x="5858233" y="124121"/>
            <a:ext cx="3194923" cy="2396192"/>
          </a:xfrm>
          <a:prstGeom prst="rect">
            <a:avLst/>
          </a:prstGeom>
        </p:spPr>
      </p:pic>
      <p:pic>
        <p:nvPicPr>
          <p:cNvPr id="5" name="Рисунок 4" descr="P3111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8769">
            <a:off x="6084168" y="4725144"/>
            <a:ext cx="2911872" cy="1967880"/>
          </a:xfrm>
          <a:prstGeom prst="rect">
            <a:avLst/>
          </a:prstGeom>
        </p:spPr>
      </p:pic>
      <p:pic>
        <p:nvPicPr>
          <p:cNvPr id="6" name="Рисунок 5" descr="P31112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6168">
            <a:off x="88102" y="309356"/>
            <a:ext cx="2808312" cy="2106234"/>
          </a:xfrm>
          <a:prstGeom prst="rect">
            <a:avLst/>
          </a:prstGeom>
        </p:spPr>
      </p:pic>
      <p:pic>
        <p:nvPicPr>
          <p:cNvPr id="7" name="Рисунок 6" descr="P31112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4149080"/>
            <a:ext cx="2808312" cy="2106234"/>
          </a:xfrm>
          <a:prstGeom prst="rect">
            <a:avLst/>
          </a:prstGeom>
        </p:spPr>
      </p:pic>
      <p:pic>
        <p:nvPicPr>
          <p:cNvPr id="11" name="Рисунок 10" descr="100_83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4465325"/>
            <a:ext cx="3193223" cy="2392675"/>
          </a:xfrm>
          <a:prstGeom prst="rect">
            <a:avLst/>
          </a:prstGeom>
        </p:spPr>
      </p:pic>
      <p:pic>
        <p:nvPicPr>
          <p:cNvPr id="12" name="Рисунок 11" descr="100_8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85850">
            <a:off x="2771698" y="1654582"/>
            <a:ext cx="3216776" cy="24103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pic>
        <p:nvPicPr>
          <p:cNvPr id="4" name="Рисунок 3" descr="100_8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844026" cy="2880320"/>
          </a:xfrm>
          <a:prstGeom prst="rect">
            <a:avLst/>
          </a:prstGeom>
        </p:spPr>
      </p:pic>
      <p:pic>
        <p:nvPicPr>
          <p:cNvPr id="5" name="Рисунок 4" descr="100_8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60648"/>
            <a:ext cx="4372714" cy="3276465"/>
          </a:xfrm>
          <a:prstGeom prst="rect">
            <a:avLst/>
          </a:prstGeom>
        </p:spPr>
      </p:pic>
      <p:pic>
        <p:nvPicPr>
          <p:cNvPr id="6" name="Рисунок 5" descr="100_83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4272232" cy="3201174"/>
          </a:xfrm>
          <a:prstGeom prst="rect">
            <a:avLst/>
          </a:prstGeom>
        </p:spPr>
      </p:pic>
      <p:pic>
        <p:nvPicPr>
          <p:cNvPr id="10" name="Рисунок 9" descr="100_83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789040"/>
            <a:ext cx="3807480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pic>
        <p:nvPicPr>
          <p:cNvPr id="5" name="Рисунок 4" descr="_DSC0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653136"/>
            <a:ext cx="3168352" cy="2120963"/>
          </a:xfrm>
          <a:prstGeom prst="rect">
            <a:avLst/>
          </a:prstGeom>
        </p:spPr>
      </p:pic>
      <p:pic>
        <p:nvPicPr>
          <p:cNvPr id="6" name="Рисунок 5" descr="_DSC02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201" y="115399"/>
            <a:ext cx="3874271" cy="2593521"/>
          </a:xfrm>
          <a:prstGeom prst="rect">
            <a:avLst/>
          </a:prstGeom>
        </p:spPr>
      </p:pic>
      <p:pic>
        <p:nvPicPr>
          <p:cNvPr id="7" name="Рисунок 6" descr="_DSC0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276" y="0"/>
            <a:ext cx="2946092" cy="1972177"/>
          </a:xfrm>
          <a:prstGeom prst="rect">
            <a:avLst/>
          </a:prstGeom>
        </p:spPr>
      </p:pic>
      <p:pic>
        <p:nvPicPr>
          <p:cNvPr id="8" name="Рисунок 7" descr="DSC_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149080"/>
            <a:ext cx="3496325" cy="2340515"/>
          </a:xfrm>
          <a:prstGeom prst="rect">
            <a:avLst/>
          </a:prstGeom>
        </p:spPr>
      </p:pic>
      <p:pic>
        <p:nvPicPr>
          <p:cNvPr id="10" name="Рисунок 9" descr="DSC_00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2060848"/>
            <a:ext cx="3603891" cy="2412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C130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092280" cy="5219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653136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A50021"/>
                </a:solidFill>
              </a:rPr>
              <a:t>Така дісталась мені робота:</a:t>
            </a:r>
          </a:p>
          <a:p>
            <a:r>
              <a:rPr lang="uk-UA" sz="2800" b="1" i="1" dirty="0" smtClean="0">
                <a:solidFill>
                  <a:srgbClr val="A50021"/>
                </a:solidFill>
              </a:rPr>
              <a:t>Є в ній і радість, є і турбота,</a:t>
            </a:r>
          </a:p>
          <a:p>
            <a:r>
              <a:rPr lang="uk-UA" sz="2800" b="1" i="1" dirty="0" smtClean="0">
                <a:solidFill>
                  <a:srgbClr val="A50021"/>
                </a:solidFill>
              </a:rPr>
              <a:t>Є вічний пошук, безсонні ночі,</a:t>
            </a:r>
          </a:p>
          <a:p>
            <a:r>
              <a:rPr lang="uk-UA" sz="2800" b="1" i="1" dirty="0" smtClean="0">
                <a:solidFill>
                  <a:srgbClr val="A50021"/>
                </a:solidFill>
              </a:rPr>
              <a:t>Та гріють душу дитячі очі…</a:t>
            </a:r>
            <a:endParaRPr lang="uk-UA" sz="2800" b="1" i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308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828" y="0"/>
            <a:ext cx="676917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Народилась 22 лютого 1968 року .</a:t>
            </a:r>
          </a:p>
          <a:p>
            <a:endParaRPr lang="uk-UA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В 1988 закінчила Луцьке педучилище</a:t>
            </a:r>
          </a:p>
          <a:p>
            <a:r>
              <a:rPr lang="uk-UA" sz="2400" b="1" i="1" dirty="0" err="1" smtClean="0">
                <a:solidFill>
                  <a:schemeClr val="tx2">
                    <a:lumMod val="75000"/>
                  </a:schemeClr>
                </a:solidFill>
              </a:rPr>
              <a:t>ім.Я.Галана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uk-UA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В 2007 – Волинський  державний університет </a:t>
            </a:r>
            <a:r>
              <a:rPr lang="uk-UA" sz="2400" b="1" i="1" dirty="0" err="1" smtClean="0">
                <a:solidFill>
                  <a:schemeClr val="tx2">
                    <a:lumMod val="75000"/>
                  </a:schemeClr>
                </a:solidFill>
              </a:rPr>
              <a:t>ім.Лесі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 Українки.</a:t>
            </a:r>
          </a:p>
          <a:p>
            <a:endParaRPr lang="uk-UA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В даній школі працюю із серпня 1988р.</a:t>
            </a:r>
          </a:p>
          <a:p>
            <a:endParaRPr lang="uk-UA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 З 2006 по 2011рік працювала заступником директора з виховної роботи</a:t>
            </a:r>
          </a:p>
          <a:p>
            <a:endParaRPr lang="uk-UA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Керівник методичного об’єднання вчителів початкових класів та вихователів </a:t>
            </a:r>
          </a:p>
          <a:p>
            <a:endParaRPr lang="uk-UA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Спеціаліст І категорії</a:t>
            </a:r>
          </a:p>
          <a:p>
            <a:endParaRPr lang="uk-UA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8" name="Рисунок 7" descr="DSC_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8274">
            <a:off x="421241" y="3735888"/>
            <a:ext cx="4067944" cy="2723169"/>
          </a:xfrm>
          <a:prstGeom prst="rect">
            <a:avLst/>
          </a:prstGeom>
        </p:spPr>
      </p:pic>
      <p:pic>
        <p:nvPicPr>
          <p:cNvPr id="9" name="Рисунок 8" descr="DSC_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8737" y="4591832"/>
            <a:ext cx="3385263" cy="22661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39752" y="260648"/>
            <a:ext cx="4442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A50021"/>
                </a:solidFill>
              </a:rPr>
              <a:t>Моє педагогічне кредо:</a:t>
            </a:r>
            <a:endParaRPr lang="uk-UA" sz="3200" b="1" i="1" dirty="0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908720"/>
            <a:ext cx="63017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0033CC"/>
                </a:solidFill>
              </a:rPr>
              <a:t>Навчати  з любов’ю, поєднуючи </a:t>
            </a:r>
          </a:p>
          <a:p>
            <a:r>
              <a:rPr lang="uk-UA" sz="3200" b="1" i="1" dirty="0" smtClean="0">
                <a:solidFill>
                  <a:srgbClr val="0033CC"/>
                </a:solidFill>
              </a:rPr>
              <a:t>вимогливість до учнів з повагою </a:t>
            </a:r>
          </a:p>
          <a:p>
            <a:r>
              <a:rPr lang="uk-UA" sz="3200" b="1" i="1" dirty="0" smtClean="0">
                <a:solidFill>
                  <a:srgbClr val="0033CC"/>
                </a:solidFill>
              </a:rPr>
              <a:t>до їх особистості.</a:t>
            </a:r>
            <a:endParaRPr lang="uk-UA" sz="3200" b="1" i="1" dirty="0">
              <a:solidFill>
                <a:srgbClr val="0033CC"/>
              </a:solidFill>
            </a:endParaRPr>
          </a:p>
        </p:txBody>
      </p:sp>
      <p:pic>
        <p:nvPicPr>
          <p:cNvPr id="10" name="Рисунок 9" descr="_DSC02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132856"/>
            <a:ext cx="3711460" cy="2484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6206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A50021"/>
                </a:solidFill>
              </a:rPr>
              <a:t>Ти лише до тих пір здатний сприяти освіті  інших,</a:t>
            </a:r>
          </a:p>
          <a:p>
            <a:r>
              <a:rPr lang="uk-UA" sz="2000" b="1" i="1" dirty="0" smtClean="0">
                <a:solidFill>
                  <a:srgbClr val="A50021"/>
                </a:solidFill>
              </a:rPr>
              <a:t>поки продовжуєш працювати над власною освітою.</a:t>
            </a:r>
            <a:endParaRPr lang="uk-UA" sz="2000" b="1" i="1" dirty="0">
              <a:solidFill>
                <a:srgbClr val="A5002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340768"/>
            <a:ext cx="3002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Тема самоосвіти: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204864"/>
            <a:ext cx="87653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i="1" dirty="0" smtClean="0">
                <a:solidFill>
                  <a:srgbClr val="FF0066"/>
                </a:solidFill>
              </a:rPr>
              <a:t>Формування ключових </a:t>
            </a:r>
            <a:r>
              <a:rPr lang="uk-UA" sz="3000" b="1" i="1" dirty="0" err="1" smtClean="0">
                <a:solidFill>
                  <a:srgbClr val="FF0066"/>
                </a:solidFill>
              </a:rPr>
              <a:t>компетентностей</a:t>
            </a:r>
            <a:endParaRPr lang="uk-UA" sz="3000" b="1" i="1" dirty="0" smtClean="0">
              <a:solidFill>
                <a:srgbClr val="FF0066"/>
              </a:solidFill>
            </a:endParaRPr>
          </a:p>
          <a:p>
            <a:r>
              <a:rPr lang="uk-UA" sz="3000" b="1" i="1" dirty="0" smtClean="0">
                <a:solidFill>
                  <a:srgbClr val="FF0066"/>
                </a:solidFill>
              </a:rPr>
              <a:t>                                      </a:t>
            </a:r>
            <a:r>
              <a:rPr lang="uk-UA" sz="3000" b="1" i="1" dirty="0" smtClean="0">
                <a:solidFill>
                  <a:srgbClr val="A50021"/>
                </a:solidFill>
              </a:rPr>
              <a:t>вміння вчитися</a:t>
            </a:r>
          </a:p>
          <a:p>
            <a:r>
              <a:rPr lang="uk-UA" sz="3000" b="1" i="1" dirty="0" smtClean="0">
                <a:solidFill>
                  <a:srgbClr val="A50021"/>
                </a:solidFill>
              </a:rPr>
              <a:t>                                      </a:t>
            </a:r>
            <a:r>
              <a:rPr lang="uk-UA" sz="3000" b="1" i="1" dirty="0" err="1" smtClean="0">
                <a:solidFill>
                  <a:srgbClr val="A50021"/>
                </a:solidFill>
              </a:rPr>
              <a:t>здоров’язбережувальної</a:t>
            </a:r>
            <a:endParaRPr lang="uk-UA" sz="3000" b="1" i="1" dirty="0" smtClean="0">
              <a:solidFill>
                <a:srgbClr val="A50021"/>
              </a:solidFill>
            </a:endParaRPr>
          </a:p>
          <a:p>
            <a:r>
              <a:rPr lang="uk-UA" sz="3000" b="1" i="1" dirty="0" smtClean="0">
                <a:solidFill>
                  <a:srgbClr val="A50021"/>
                </a:solidFill>
              </a:rPr>
              <a:t>                                       загальнокультурної</a:t>
            </a:r>
          </a:p>
          <a:p>
            <a:r>
              <a:rPr lang="uk-UA" sz="3000" b="1" i="1" dirty="0" smtClean="0">
                <a:solidFill>
                  <a:srgbClr val="A50021"/>
                </a:solidFill>
              </a:rPr>
              <a:t>                                      громадянської</a:t>
            </a:r>
          </a:p>
          <a:p>
            <a:r>
              <a:rPr lang="uk-UA" sz="3000" b="1" i="1" dirty="0" smtClean="0">
                <a:solidFill>
                  <a:srgbClr val="A50021"/>
                </a:solidFill>
              </a:rPr>
              <a:t>                                      інформаційно-комунікативної</a:t>
            </a:r>
          </a:p>
          <a:p>
            <a:r>
              <a:rPr lang="uk-UA" sz="3000" b="1" i="1" dirty="0" smtClean="0">
                <a:solidFill>
                  <a:srgbClr val="A50021"/>
                </a:solidFill>
              </a:rPr>
              <a:t>                                       соціальної</a:t>
            </a:r>
          </a:p>
          <a:p>
            <a:r>
              <a:rPr lang="uk-UA" sz="3000" b="1" i="1" dirty="0" smtClean="0">
                <a:solidFill>
                  <a:srgbClr val="FF0066"/>
                </a:solidFill>
              </a:rPr>
              <a:t>засобами розвивального навчання.</a:t>
            </a:r>
          </a:p>
          <a:p>
            <a:endParaRPr lang="uk-UA" sz="30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-12-2015-18-02-36-16996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980728"/>
            <a:ext cx="481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660066"/>
                </a:solidFill>
              </a:rPr>
              <a:t>Актуальність проблеми:</a:t>
            </a:r>
            <a:endParaRPr lang="uk-UA" sz="3200" b="1" i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060848"/>
            <a:ext cx="73565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800000"/>
                </a:solidFill>
              </a:rPr>
              <a:t>    Сучасний стан розвитку суспільства</a:t>
            </a:r>
          </a:p>
          <a:p>
            <a:r>
              <a:rPr lang="uk-UA" sz="3200" b="1" i="1" dirty="0" smtClean="0">
                <a:solidFill>
                  <a:srgbClr val="800000"/>
                </a:solidFill>
              </a:rPr>
              <a:t>має потребу в людях, які</a:t>
            </a:r>
          </a:p>
          <a:p>
            <a:r>
              <a:rPr lang="uk-UA" sz="3200" b="1" i="1" dirty="0" err="1" smtClean="0">
                <a:solidFill>
                  <a:srgbClr val="800000"/>
                </a:solidFill>
              </a:rPr>
              <a:t>-здатні</a:t>
            </a:r>
            <a:r>
              <a:rPr lang="uk-UA" sz="3200" b="1" i="1" dirty="0" smtClean="0">
                <a:solidFill>
                  <a:srgbClr val="800000"/>
                </a:solidFill>
              </a:rPr>
              <a:t> реалістично оцінювати</a:t>
            </a:r>
          </a:p>
          <a:p>
            <a:r>
              <a:rPr lang="uk-UA" sz="3200" b="1" i="1" dirty="0" smtClean="0">
                <a:solidFill>
                  <a:srgbClr val="800000"/>
                </a:solidFill>
              </a:rPr>
              <a:t>  життєву ситуацію;</a:t>
            </a:r>
          </a:p>
          <a:p>
            <a:r>
              <a:rPr lang="uk-UA" sz="3200" b="1" i="1" dirty="0" err="1" smtClean="0">
                <a:solidFill>
                  <a:srgbClr val="800000"/>
                </a:solidFill>
              </a:rPr>
              <a:t>-ставити</a:t>
            </a:r>
            <a:r>
              <a:rPr lang="uk-UA" sz="3200" b="1" i="1" dirty="0" smtClean="0">
                <a:solidFill>
                  <a:srgbClr val="800000"/>
                </a:solidFill>
              </a:rPr>
              <a:t> прогресивні цілі;</a:t>
            </a:r>
          </a:p>
          <a:p>
            <a:r>
              <a:rPr lang="uk-UA" sz="3200" b="1" i="1" dirty="0" err="1" smtClean="0">
                <a:solidFill>
                  <a:srgbClr val="800000"/>
                </a:solidFill>
              </a:rPr>
              <a:t>-знаходити</a:t>
            </a:r>
            <a:r>
              <a:rPr lang="uk-UA" sz="3200" b="1" i="1" dirty="0" smtClean="0">
                <a:solidFill>
                  <a:srgbClr val="800000"/>
                </a:solidFill>
              </a:rPr>
              <a:t> ефективні засоби</a:t>
            </a:r>
          </a:p>
          <a:p>
            <a:r>
              <a:rPr lang="uk-UA" sz="3200" b="1" i="1" dirty="0" smtClean="0">
                <a:solidFill>
                  <a:srgbClr val="800000"/>
                </a:solidFill>
              </a:rPr>
              <a:t> для їх досягнення.</a:t>
            </a:r>
            <a:endParaRPr lang="uk-UA" sz="32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-12-2015-18-02-36-16996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979" y="188640"/>
            <a:ext cx="86930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660066"/>
                </a:solidFill>
              </a:rPr>
              <a:t>    В основі розвивального </a:t>
            </a:r>
            <a:r>
              <a:rPr lang="uk-UA" sz="3200" b="1" i="1" dirty="0" err="1" smtClean="0">
                <a:solidFill>
                  <a:srgbClr val="660066"/>
                </a:solidFill>
              </a:rPr>
              <a:t>навчання-</a:t>
            </a:r>
            <a:endParaRPr lang="uk-UA" sz="3200" b="1" i="1" dirty="0" smtClean="0">
              <a:solidFill>
                <a:srgbClr val="660066"/>
              </a:solidFill>
            </a:endParaRPr>
          </a:p>
          <a:p>
            <a:r>
              <a:rPr lang="uk-UA" sz="3200" b="1" i="1" dirty="0" smtClean="0">
                <a:solidFill>
                  <a:srgbClr val="800000"/>
                </a:solidFill>
              </a:rPr>
              <a:t>пошуково-дослідницька навчальна діяльність,</a:t>
            </a:r>
          </a:p>
          <a:p>
            <a:r>
              <a:rPr lang="uk-UA" sz="3200" b="1" i="1" dirty="0" smtClean="0">
                <a:solidFill>
                  <a:srgbClr val="660066"/>
                </a:solidFill>
              </a:rPr>
              <a:t>яка складається із:</a:t>
            </a:r>
          </a:p>
          <a:p>
            <a:endParaRPr lang="uk-UA" sz="3200" b="1" i="1" dirty="0">
              <a:solidFill>
                <a:srgbClr val="66006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1844824"/>
            <a:ext cx="4104456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/>
              <a:t>Формулювання навчального завдання</a:t>
            </a:r>
            <a:endParaRPr lang="uk-UA" sz="28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3212976"/>
            <a:ext cx="4176464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/>
              <a:t>Організації  розв’язання</a:t>
            </a:r>
            <a:endParaRPr lang="uk-UA" sz="2800" i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691680" y="4293096"/>
            <a:ext cx="4104456" cy="61264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800000"/>
                </a:solidFill>
              </a:rPr>
              <a:t>Оцінювання способу дії</a:t>
            </a:r>
            <a:endParaRPr lang="uk-UA" sz="2800" b="1" i="1" dirty="0">
              <a:solidFill>
                <a:srgbClr val="80000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619672" y="5445224"/>
            <a:ext cx="4104456" cy="61264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Засвоєння способу дії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563888" y="2780928"/>
            <a:ext cx="288032" cy="43204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3635896" y="3861048"/>
            <a:ext cx="216024" cy="43204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3635896" y="4941168"/>
            <a:ext cx="216024" cy="504056"/>
          </a:xfrm>
          <a:prstGeom prst="downArrow">
            <a:avLst>
              <a:gd name="adj1" fmla="val 50000"/>
              <a:gd name="adj2" fmla="val 5366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-12-2015-18-02-36-16996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179512" y="548680"/>
          <a:ext cx="76200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Блок-схема: альтернативный процесс 6"/>
          <p:cNvSpPr/>
          <p:nvPr/>
        </p:nvSpPr>
        <p:spPr>
          <a:xfrm>
            <a:off x="1619672" y="764704"/>
            <a:ext cx="4824536" cy="79208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800000"/>
                </a:solidFill>
              </a:rPr>
              <a:t>Принципи розвивального навчання</a:t>
            </a:r>
            <a:endParaRPr lang="uk-UA" sz="28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0"/>
            <a:ext cx="9155782" cy="6857999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0" y="188640"/>
          <a:ext cx="89644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892" cy="6853587"/>
          </a:xfrm>
          <a:prstGeom prst="rect">
            <a:avLst/>
          </a:prstGeom>
        </p:spPr>
      </p:pic>
      <p:pic>
        <p:nvPicPr>
          <p:cNvPr id="5" name="Рисунок 4" descr="tiger-1353402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348880"/>
            <a:ext cx="1803801" cy="1296144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251520" y="2606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img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68294" y="4149080"/>
            <a:ext cx="1955626" cy="1465450"/>
          </a:xfrm>
          <a:prstGeom prst="rect">
            <a:avLst/>
          </a:prstGeom>
        </p:spPr>
      </p:pic>
      <p:pic>
        <p:nvPicPr>
          <p:cNvPr id="9" name="Рисунок 8" descr="img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3968" y="5229200"/>
            <a:ext cx="1979712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358</Words>
  <Application>Microsoft Office PowerPoint</Application>
  <PresentationFormat>Экран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40</cp:revision>
  <dcterms:created xsi:type="dcterms:W3CDTF">2016-04-03T11:09:48Z</dcterms:created>
  <dcterms:modified xsi:type="dcterms:W3CDTF">2016-04-06T04:24:18Z</dcterms:modified>
</cp:coreProperties>
</file>